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0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4660"/>
  </p:normalViewPr>
  <p:slideViewPr>
    <p:cSldViewPr snapToGrid="0">
      <p:cViewPr varScale="1">
        <p:scale>
          <a:sx n="83" d="100"/>
          <a:sy n="83" d="100"/>
        </p:scale>
        <p:origin x="34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C90208-B285-423D-A043-685BFC81B67A}" type="doc">
      <dgm:prSet loTypeId="urn:microsoft.com/office/officeart/2005/8/layout/orgChart1" loCatId="hierarchy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19F33F5-5F8D-4C5F-987B-782092A08839}">
      <dgm:prSet phldrT="[Text]" custT="1"/>
      <dgm:spPr/>
      <dgm:t>
        <a:bodyPr/>
        <a:lstStyle/>
        <a:p>
          <a:r>
            <a:rPr lang="tr-TR" sz="2400" dirty="0" smtClean="0"/>
            <a:t>CNS</a:t>
          </a:r>
          <a:endParaRPr lang="en-US" sz="1400" dirty="0"/>
        </a:p>
      </dgm:t>
    </dgm:pt>
    <dgm:pt modelId="{8A972DA5-B614-42F0-8E25-26D1C4A34A56}" type="parTrans" cxnId="{E17E4AF8-7C14-40EE-9271-19E602AD6F66}">
      <dgm:prSet/>
      <dgm:spPr/>
      <dgm:t>
        <a:bodyPr/>
        <a:lstStyle/>
        <a:p>
          <a:endParaRPr lang="en-US"/>
        </a:p>
      </dgm:t>
    </dgm:pt>
    <dgm:pt modelId="{3526B0F8-C6FD-41B4-AFEA-D91C12BD6CFA}" type="sibTrans" cxnId="{E17E4AF8-7C14-40EE-9271-19E602AD6F66}">
      <dgm:prSet/>
      <dgm:spPr/>
      <dgm:t>
        <a:bodyPr/>
        <a:lstStyle/>
        <a:p>
          <a:endParaRPr lang="en-US"/>
        </a:p>
      </dgm:t>
    </dgm:pt>
    <dgm:pt modelId="{35755C83-52ED-4A97-8EB0-66045A96076D}" type="asst">
      <dgm:prSet phldrT="[Text]" custT="1"/>
      <dgm:spPr/>
      <dgm:t>
        <a:bodyPr/>
        <a:lstStyle/>
        <a:p>
          <a:r>
            <a:rPr lang="tr-TR" sz="2000" dirty="0" smtClean="0"/>
            <a:t>Autonomic NS</a:t>
          </a:r>
          <a:endParaRPr lang="en-US" sz="2000" dirty="0"/>
        </a:p>
      </dgm:t>
    </dgm:pt>
    <dgm:pt modelId="{AA38D368-E696-41F8-8DAF-180D09583D8A}" type="parTrans" cxnId="{7DB8E6C4-697A-4D50-AFF1-B5DB551F682A}">
      <dgm:prSet/>
      <dgm:spPr/>
      <dgm:t>
        <a:bodyPr/>
        <a:lstStyle/>
        <a:p>
          <a:endParaRPr lang="en-US" dirty="0"/>
        </a:p>
      </dgm:t>
    </dgm:pt>
    <dgm:pt modelId="{36798F61-D946-48AC-A48C-D0BA578C9620}" type="sibTrans" cxnId="{7DB8E6C4-697A-4D50-AFF1-B5DB551F682A}">
      <dgm:prSet/>
      <dgm:spPr/>
      <dgm:t>
        <a:bodyPr/>
        <a:lstStyle/>
        <a:p>
          <a:endParaRPr lang="en-US"/>
        </a:p>
      </dgm:t>
    </dgm:pt>
    <dgm:pt modelId="{F5DF004E-9A4B-4258-9801-01284B1D7977}">
      <dgm:prSet phldrT="[Text]" custT="1"/>
      <dgm:spPr/>
      <dgm:t>
        <a:bodyPr/>
        <a:lstStyle/>
        <a:p>
          <a:r>
            <a:rPr lang="tr-TR" sz="2000" dirty="0" smtClean="0"/>
            <a:t>Sympathetic NS</a:t>
          </a:r>
          <a:endParaRPr lang="en-US" sz="2000" dirty="0"/>
        </a:p>
      </dgm:t>
    </dgm:pt>
    <dgm:pt modelId="{75918735-E6D1-4C0B-995C-071345F92CBC}" type="parTrans" cxnId="{BAA9135E-51CD-4A74-ACCE-36834209D7F0}">
      <dgm:prSet/>
      <dgm:spPr/>
      <dgm:t>
        <a:bodyPr/>
        <a:lstStyle/>
        <a:p>
          <a:endParaRPr lang="en-US" dirty="0"/>
        </a:p>
      </dgm:t>
    </dgm:pt>
    <dgm:pt modelId="{941F7058-B644-4A3D-8959-AFA224E02A61}" type="sibTrans" cxnId="{BAA9135E-51CD-4A74-ACCE-36834209D7F0}">
      <dgm:prSet/>
      <dgm:spPr/>
      <dgm:t>
        <a:bodyPr/>
        <a:lstStyle/>
        <a:p>
          <a:endParaRPr lang="en-US"/>
        </a:p>
      </dgm:t>
    </dgm:pt>
    <dgm:pt modelId="{7A0EBA90-D146-49C2-A32A-3B3C5231E0B5}">
      <dgm:prSet phldrT="[Text]" custT="1"/>
      <dgm:spPr/>
      <dgm:t>
        <a:bodyPr/>
        <a:lstStyle/>
        <a:p>
          <a:r>
            <a:rPr lang="tr-TR" sz="2400" dirty="0" smtClean="0"/>
            <a:t>Peripheral NS</a:t>
          </a:r>
          <a:endParaRPr lang="en-US" sz="2400" dirty="0"/>
        </a:p>
      </dgm:t>
    </dgm:pt>
    <dgm:pt modelId="{73BA2FE3-5DF1-47BF-8834-DB472174DF60}" type="parTrans" cxnId="{6795615E-D793-49E0-B4B0-EA3ACF1E51A7}">
      <dgm:prSet/>
      <dgm:spPr/>
      <dgm:t>
        <a:bodyPr/>
        <a:lstStyle/>
        <a:p>
          <a:endParaRPr lang="en-US"/>
        </a:p>
      </dgm:t>
    </dgm:pt>
    <dgm:pt modelId="{2EB9A7D4-D859-4FCC-B7E2-CD329B1137A1}" type="sibTrans" cxnId="{6795615E-D793-49E0-B4B0-EA3ACF1E51A7}">
      <dgm:prSet/>
      <dgm:spPr/>
      <dgm:t>
        <a:bodyPr/>
        <a:lstStyle/>
        <a:p>
          <a:endParaRPr lang="en-US"/>
        </a:p>
      </dgm:t>
    </dgm:pt>
    <dgm:pt modelId="{A95CA810-AD99-4A2F-A819-7D87916682C2}">
      <dgm:prSet phldrT="[Text]" custT="1"/>
      <dgm:spPr/>
      <dgm:t>
        <a:bodyPr/>
        <a:lstStyle/>
        <a:p>
          <a:r>
            <a:rPr lang="tr-TR" sz="1800" dirty="0" smtClean="0"/>
            <a:t>Brain</a:t>
          </a:r>
          <a:endParaRPr lang="en-US" sz="1800" dirty="0"/>
        </a:p>
      </dgm:t>
    </dgm:pt>
    <dgm:pt modelId="{9D32072A-CB40-4F2A-96C0-F10B9C6DDA1F}" type="parTrans" cxnId="{287C71CF-5230-493A-9E57-D5C8070881BA}">
      <dgm:prSet/>
      <dgm:spPr/>
      <dgm:t>
        <a:bodyPr/>
        <a:lstStyle/>
        <a:p>
          <a:endParaRPr lang="en-US" dirty="0"/>
        </a:p>
      </dgm:t>
    </dgm:pt>
    <dgm:pt modelId="{AFEBEE05-ABC0-4D0B-8C1C-F0136E47C0DD}" type="sibTrans" cxnId="{287C71CF-5230-493A-9E57-D5C8070881BA}">
      <dgm:prSet/>
      <dgm:spPr/>
      <dgm:t>
        <a:bodyPr/>
        <a:lstStyle/>
        <a:p>
          <a:endParaRPr lang="en-US"/>
        </a:p>
      </dgm:t>
    </dgm:pt>
    <dgm:pt modelId="{691579A6-E5EC-4417-AF24-1CF14D4F5023}">
      <dgm:prSet phldrT="[Text]" custT="1"/>
      <dgm:spPr/>
      <dgm:t>
        <a:bodyPr/>
        <a:lstStyle/>
        <a:p>
          <a:r>
            <a:rPr lang="tr-TR" sz="1800" dirty="0" smtClean="0"/>
            <a:t>Spinal cord</a:t>
          </a:r>
          <a:endParaRPr lang="en-US" sz="1800" dirty="0"/>
        </a:p>
      </dgm:t>
    </dgm:pt>
    <dgm:pt modelId="{D2D1F22F-8575-4482-9CB5-4B1F7F3EE22F}" type="parTrans" cxnId="{1A59481D-CA45-48EF-8831-C57DE9DCB956}">
      <dgm:prSet/>
      <dgm:spPr/>
      <dgm:t>
        <a:bodyPr/>
        <a:lstStyle/>
        <a:p>
          <a:endParaRPr lang="en-US" dirty="0"/>
        </a:p>
      </dgm:t>
    </dgm:pt>
    <dgm:pt modelId="{FCD06E30-27FB-4CD6-965D-5B12AB338B5C}" type="sibTrans" cxnId="{1A59481D-CA45-48EF-8831-C57DE9DCB956}">
      <dgm:prSet/>
      <dgm:spPr/>
      <dgm:t>
        <a:bodyPr/>
        <a:lstStyle/>
        <a:p>
          <a:endParaRPr lang="en-US"/>
        </a:p>
      </dgm:t>
    </dgm:pt>
    <dgm:pt modelId="{50B12D66-03C8-4C19-9627-053838E10954}" type="asst">
      <dgm:prSet phldrT="[Text]" custT="1"/>
      <dgm:spPr/>
      <dgm:t>
        <a:bodyPr/>
        <a:lstStyle/>
        <a:p>
          <a:r>
            <a:rPr lang="tr-TR" sz="2000" dirty="0" smtClean="0"/>
            <a:t>Somatic NS</a:t>
          </a:r>
          <a:endParaRPr lang="en-US" sz="2000" dirty="0"/>
        </a:p>
      </dgm:t>
    </dgm:pt>
    <dgm:pt modelId="{B4092039-F63F-4DA2-B9EC-4346BD58ED83}" type="parTrans" cxnId="{53D367E8-5D69-4B24-B8A0-08743E294693}">
      <dgm:prSet/>
      <dgm:spPr/>
      <dgm:t>
        <a:bodyPr/>
        <a:lstStyle/>
        <a:p>
          <a:endParaRPr lang="en-US" dirty="0"/>
        </a:p>
      </dgm:t>
    </dgm:pt>
    <dgm:pt modelId="{23245474-20C0-4B6C-B886-76481F23E5FF}" type="sibTrans" cxnId="{53D367E8-5D69-4B24-B8A0-08743E294693}">
      <dgm:prSet/>
      <dgm:spPr/>
      <dgm:t>
        <a:bodyPr/>
        <a:lstStyle/>
        <a:p>
          <a:endParaRPr lang="en-US"/>
        </a:p>
      </dgm:t>
    </dgm:pt>
    <dgm:pt modelId="{19C10CBA-1E67-4A30-B0F8-4F64B6603AEB}">
      <dgm:prSet phldrT="[Text]" custT="1"/>
      <dgm:spPr/>
      <dgm:t>
        <a:bodyPr/>
        <a:lstStyle/>
        <a:p>
          <a:r>
            <a:rPr lang="tr-TR" sz="2000" dirty="0" smtClean="0"/>
            <a:t>Parasympathetic NS</a:t>
          </a:r>
          <a:endParaRPr lang="en-US" sz="2000" dirty="0"/>
        </a:p>
      </dgm:t>
    </dgm:pt>
    <dgm:pt modelId="{029B64D0-BF8A-4E6D-B71D-7A6BE6EF436E}" type="sibTrans" cxnId="{F287A116-1DA2-406B-87B3-FF52C8ADA131}">
      <dgm:prSet/>
      <dgm:spPr/>
      <dgm:t>
        <a:bodyPr/>
        <a:lstStyle/>
        <a:p>
          <a:endParaRPr lang="en-US"/>
        </a:p>
      </dgm:t>
    </dgm:pt>
    <dgm:pt modelId="{B82FF10E-6A89-4A3E-83CE-98BC32545C80}" type="parTrans" cxnId="{F287A116-1DA2-406B-87B3-FF52C8ADA131}">
      <dgm:prSet/>
      <dgm:spPr/>
      <dgm:t>
        <a:bodyPr/>
        <a:lstStyle/>
        <a:p>
          <a:endParaRPr lang="en-US" dirty="0"/>
        </a:p>
      </dgm:t>
    </dgm:pt>
    <dgm:pt modelId="{D5B7C114-9CEC-48F8-B07B-2034928447B4}" type="asst">
      <dgm:prSet phldrT="[Text]" custT="1"/>
      <dgm:spPr/>
      <dgm:t>
        <a:bodyPr/>
        <a:lstStyle/>
        <a:p>
          <a:r>
            <a:rPr lang="tr-TR" sz="2000" dirty="0" smtClean="0"/>
            <a:t>Sensory &amp; Motor nerves </a:t>
          </a:r>
        </a:p>
        <a:p>
          <a:r>
            <a:rPr lang="tr-TR" sz="2000" dirty="0" smtClean="0"/>
            <a:t>(Skin &amp; muscles) </a:t>
          </a:r>
          <a:endParaRPr lang="en-US" sz="2000" dirty="0"/>
        </a:p>
      </dgm:t>
    </dgm:pt>
    <dgm:pt modelId="{87FA256F-E0EE-4891-AE0D-67CB0AF5504B}" type="parTrans" cxnId="{133E07BD-C7AF-4AD2-813A-E21C11DDD7C5}">
      <dgm:prSet/>
      <dgm:spPr/>
      <dgm:t>
        <a:bodyPr/>
        <a:lstStyle/>
        <a:p>
          <a:endParaRPr lang="en-US" dirty="0"/>
        </a:p>
      </dgm:t>
    </dgm:pt>
    <dgm:pt modelId="{D6484234-45DB-4853-AB19-F25E3F4EE130}" type="sibTrans" cxnId="{133E07BD-C7AF-4AD2-813A-E21C11DDD7C5}">
      <dgm:prSet/>
      <dgm:spPr/>
      <dgm:t>
        <a:bodyPr/>
        <a:lstStyle/>
        <a:p>
          <a:endParaRPr lang="en-US"/>
        </a:p>
      </dgm:t>
    </dgm:pt>
    <dgm:pt modelId="{67D25044-C5CB-4DAF-9C5D-A184E75D8734}" type="asst">
      <dgm:prSet phldrT="[Text]" custT="1"/>
      <dgm:spPr/>
      <dgm:t>
        <a:bodyPr/>
        <a:lstStyle/>
        <a:p>
          <a:r>
            <a:rPr lang="tr-TR" sz="2000" dirty="0" smtClean="0"/>
            <a:t>Cranial nerves </a:t>
          </a:r>
        </a:p>
        <a:p>
          <a:r>
            <a:rPr lang="tr-TR" sz="2000" dirty="0" smtClean="0"/>
            <a:t>(Head &amp; neck)</a:t>
          </a:r>
          <a:endParaRPr lang="en-US" sz="2000" dirty="0"/>
        </a:p>
      </dgm:t>
    </dgm:pt>
    <dgm:pt modelId="{D9854A10-3C4B-4495-8D6E-7CCC2302677A}" type="parTrans" cxnId="{9293CE9E-6D27-4E5F-9BA4-E4CD5612EB94}">
      <dgm:prSet/>
      <dgm:spPr/>
      <dgm:t>
        <a:bodyPr/>
        <a:lstStyle/>
        <a:p>
          <a:endParaRPr lang="en-US" dirty="0"/>
        </a:p>
      </dgm:t>
    </dgm:pt>
    <dgm:pt modelId="{A750568B-8C5B-4E61-9324-A8326FFD9405}" type="sibTrans" cxnId="{9293CE9E-6D27-4E5F-9BA4-E4CD5612EB94}">
      <dgm:prSet/>
      <dgm:spPr/>
      <dgm:t>
        <a:bodyPr/>
        <a:lstStyle/>
        <a:p>
          <a:endParaRPr lang="en-US"/>
        </a:p>
      </dgm:t>
    </dgm:pt>
    <dgm:pt modelId="{AB17657B-F541-4051-A3CB-353134249E22}" type="pres">
      <dgm:prSet presAssocID="{ACC90208-B285-423D-A043-685BFC81B6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AD5AA64-5B5F-4F5A-AEE5-DD5DD2D7B7CC}" type="pres">
      <dgm:prSet presAssocID="{219F33F5-5F8D-4C5F-987B-782092A08839}" presName="hierRoot1" presStyleCnt="0">
        <dgm:presLayoutVars>
          <dgm:hierBranch val="init"/>
        </dgm:presLayoutVars>
      </dgm:prSet>
      <dgm:spPr/>
    </dgm:pt>
    <dgm:pt modelId="{EF389FBA-22CF-405A-953C-7B6AD60D9108}" type="pres">
      <dgm:prSet presAssocID="{219F33F5-5F8D-4C5F-987B-782092A08839}" presName="rootComposite1" presStyleCnt="0"/>
      <dgm:spPr/>
    </dgm:pt>
    <dgm:pt modelId="{D3348166-8DF0-42A4-83DB-DCAB62CB6D5B}" type="pres">
      <dgm:prSet presAssocID="{219F33F5-5F8D-4C5F-987B-782092A08839}" presName="rootText1" presStyleLbl="node0" presStyleIdx="0" presStyleCnt="2" custScaleX="1421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A0928C-8D82-4D31-B68A-5A5A91B75D75}" type="pres">
      <dgm:prSet presAssocID="{219F33F5-5F8D-4C5F-987B-782092A0883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5B8CB3E-9DBF-4306-98BE-0839E04DCD93}" type="pres">
      <dgm:prSet presAssocID="{219F33F5-5F8D-4C5F-987B-782092A08839}" presName="hierChild2" presStyleCnt="0"/>
      <dgm:spPr/>
    </dgm:pt>
    <dgm:pt modelId="{47020FA7-B8D7-4944-B3AE-6060090899A2}" type="pres">
      <dgm:prSet presAssocID="{9D32072A-CB40-4F2A-96C0-F10B9C6DDA1F}" presName="Name37" presStyleLbl="parChTrans1D2" presStyleIdx="0" presStyleCnt="4"/>
      <dgm:spPr/>
      <dgm:t>
        <a:bodyPr/>
        <a:lstStyle/>
        <a:p>
          <a:endParaRPr lang="en-US"/>
        </a:p>
      </dgm:t>
    </dgm:pt>
    <dgm:pt modelId="{4A977C8D-1D1D-47EE-BB01-E4FEBDA49080}" type="pres">
      <dgm:prSet presAssocID="{A95CA810-AD99-4A2F-A819-7D87916682C2}" presName="hierRoot2" presStyleCnt="0">
        <dgm:presLayoutVars>
          <dgm:hierBranch val="init"/>
        </dgm:presLayoutVars>
      </dgm:prSet>
      <dgm:spPr/>
    </dgm:pt>
    <dgm:pt modelId="{46FE7F60-222E-4C68-9266-9B6D4ADFECD0}" type="pres">
      <dgm:prSet presAssocID="{A95CA810-AD99-4A2F-A819-7D87916682C2}" presName="rootComposite" presStyleCnt="0"/>
      <dgm:spPr/>
    </dgm:pt>
    <dgm:pt modelId="{17D3EF53-045A-46E6-B9AF-08452712D76D}" type="pres">
      <dgm:prSet presAssocID="{A95CA810-AD99-4A2F-A819-7D87916682C2}" presName="rootText" presStyleLbl="node2" presStyleIdx="0" presStyleCnt="2" custScaleX="732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0EC889-F650-4539-A7C0-C0303B2CD149}" type="pres">
      <dgm:prSet presAssocID="{A95CA810-AD99-4A2F-A819-7D87916682C2}" presName="rootConnector" presStyleLbl="node2" presStyleIdx="0" presStyleCnt="2"/>
      <dgm:spPr/>
      <dgm:t>
        <a:bodyPr/>
        <a:lstStyle/>
        <a:p>
          <a:endParaRPr lang="en-US"/>
        </a:p>
      </dgm:t>
    </dgm:pt>
    <dgm:pt modelId="{C4473648-680A-4287-A924-B7370E808FEA}" type="pres">
      <dgm:prSet presAssocID="{A95CA810-AD99-4A2F-A819-7D87916682C2}" presName="hierChild4" presStyleCnt="0"/>
      <dgm:spPr/>
    </dgm:pt>
    <dgm:pt modelId="{EB9C0E32-2CBB-499A-BAA8-0DD94E4236D7}" type="pres">
      <dgm:prSet presAssocID="{A95CA810-AD99-4A2F-A819-7D87916682C2}" presName="hierChild5" presStyleCnt="0"/>
      <dgm:spPr/>
    </dgm:pt>
    <dgm:pt modelId="{CB168295-BE0C-4FF5-BFC7-3C559CA713CA}" type="pres">
      <dgm:prSet presAssocID="{D2D1F22F-8575-4482-9CB5-4B1F7F3EE22F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19B34A3-E17D-4F93-BE60-8EBE701E2FBE}" type="pres">
      <dgm:prSet presAssocID="{691579A6-E5EC-4417-AF24-1CF14D4F5023}" presName="hierRoot2" presStyleCnt="0">
        <dgm:presLayoutVars>
          <dgm:hierBranch val="init"/>
        </dgm:presLayoutVars>
      </dgm:prSet>
      <dgm:spPr/>
    </dgm:pt>
    <dgm:pt modelId="{24042965-DADF-4993-BA42-146AE2F2C8F0}" type="pres">
      <dgm:prSet presAssocID="{691579A6-E5EC-4417-AF24-1CF14D4F5023}" presName="rootComposite" presStyleCnt="0"/>
      <dgm:spPr/>
    </dgm:pt>
    <dgm:pt modelId="{DEF09EB3-A5D0-4E65-AD31-53DFECC2C404}" type="pres">
      <dgm:prSet presAssocID="{691579A6-E5EC-4417-AF24-1CF14D4F5023}" presName="rootText" presStyleLbl="node2" presStyleIdx="1" presStyleCnt="2" custScaleX="614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E51A69-4231-4FC8-89BE-33CEE3B5C261}" type="pres">
      <dgm:prSet presAssocID="{691579A6-E5EC-4417-AF24-1CF14D4F5023}" presName="rootConnector" presStyleLbl="node2" presStyleIdx="1" presStyleCnt="2"/>
      <dgm:spPr/>
      <dgm:t>
        <a:bodyPr/>
        <a:lstStyle/>
        <a:p>
          <a:endParaRPr lang="en-US"/>
        </a:p>
      </dgm:t>
    </dgm:pt>
    <dgm:pt modelId="{99A16E26-CD73-4526-9DC4-2E6E7DB62BAD}" type="pres">
      <dgm:prSet presAssocID="{691579A6-E5EC-4417-AF24-1CF14D4F5023}" presName="hierChild4" presStyleCnt="0"/>
      <dgm:spPr/>
    </dgm:pt>
    <dgm:pt modelId="{CB1042D9-C35E-430C-AAAB-658FD546B382}" type="pres">
      <dgm:prSet presAssocID="{691579A6-E5EC-4417-AF24-1CF14D4F5023}" presName="hierChild5" presStyleCnt="0"/>
      <dgm:spPr/>
    </dgm:pt>
    <dgm:pt modelId="{D1C6EEF5-55BB-46B6-9685-D2A8BDB9E949}" type="pres">
      <dgm:prSet presAssocID="{219F33F5-5F8D-4C5F-987B-782092A08839}" presName="hierChild3" presStyleCnt="0"/>
      <dgm:spPr/>
    </dgm:pt>
    <dgm:pt modelId="{B1AFDC2E-6B50-4646-9E5F-E0E0A9717746}" type="pres">
      <dgm:prSet presAssocID="{7A0EBA90-D146-49C2-A32A-3B3C5231E0B5}" presName="hierRoot1" presStyleCnt="0">
        <dgm:presLayoutVars>
          <dgm:hierBranch val="init"/>
        </dgm:presLayoutVars>
      </dgm:prSet>
      <dgm:spPr/>
    </dgm:pt>
    <dgm:pt modelId="{A59D2DCD-55A7-464E-9802-A4EC350D1572}" type="pres">
      <dgm:prSet presAssocID="{7A0EBA90-D146-49C2-A32A-3B3C5231E0B5}" presName="rootComposite1" presStyleCnt="0"/>
      <dgm:spPr/>
    </dgm:pt>
    <dgm:pt modelId="{5E78255F-CAE6-4DC8-8E4F-94C9E278DBD5}" type="pres">
      <dgm:prSet presAssocID="{7A0EBA90-D146-49C2-A32A-3B3C5231E0B5}" presName="rootText1" presStyleLbl="node0" presStyleIdx="1" presStyleCnt="2" custScaleX="1828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5327A4-941C-48B9-A40F-0AF4A5E19858}" type="pres">
      <dgm:prSet presAssocID="{7A0EBA90-D146-49C2-A32A-3B3C5231E0B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41F8A34-AB6A-46D8-9CD7-74091409DFB3}" type="pres">
      <dgm:prSet presAssocID="{7A0EBA90-D146-49C2-A32A-3B3C5231E0B5}" presName="hierChild2" presStyleCnt="0"/>
      <dgm:spPr/>
    </dgm:pt>
    <dgm:pt modelId="{FB06C7E2-5877-407C-9551-FE7865031BBB}" type="pres">
      <dgm:prSet presAssocID="{7A0EBA90-D146-49C2-A32A-3B3C5231E0B5}" presName="hierChild3" presStyleCnt="0"/>
      <dgm:spPr/>
    </dgm:pt>
    <dgm:pt modelId="{ABFF23DC-777A-43D4-ABF6-8E4412432E6F}" type="pres">
      <dgm:prSet presAssocID="{AA38D368-E696-41F8-8DAF-180D09583D8A}" presName="Name111" presStyleLbl="parChTrans1D2" presStyleIdx="2" presStyleCnt="4"/>
      <dgm:spPr/>
      <dgm:t>
        <a:bodyPr/>
        <a:lstStyle/>
        <a:p>
          <a:endParaRPr lang="en-US"/>
        </a:p>
      </dgm:t>
    </dgm:pt>
    <dgm:pt modelId="{9DB6133E-B55E-4127-9BF1-353D48C2E76D}" type="pres">
      <dgm:prSet presAssocID="{35755C83-52ED-4A97-8EB0-66045A96076D}" presName="hierRoot3" presStyleCnt="0">
        <dgm:presLayoutVars>
          <dgm:hierBranch val="init"/>
        </dgm:presLayoutVars>
      </dgm:prSet>
      <dgm:spPr/>
    </dgm:pt>
    <dgm:pt modelId="{07878539-8356-41F2-BE9A-DD7C27AE2AA6}" type="pres">
      <dgm:prSet presAssocID="{35755C83-52ED-4A97-8EB0-66045A96076D}" presName="rootComposite3" presStyleCnt="0"/>
      <dgm:spPr/>
    </dgm:pt>
    <dgm:pt modelId="{34E0D8DD-31C7-47BF-B27A-7DEF148DE505}" type="pres">
      <dgm:prSet presAssocID="{35755C83-52ED-4A97-8EB0-66045A96076D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224E35-459E-43A5-ABB0-486BC7A3B1EF}" type="pres">
      <dgm:prSet presAssocID="{35755C83-52ED-4A97-8EB0-66045A96076D}" presName="rootConnector3" presStyleLbl="asst1" presStyleIdx="0" presStyleCnt="4"/>
      <dgm:spPr/>
      <dgm:t>
        <a:bodyPr/>
        <a:lstStyle/>
        <a:p>
          <a:endParaRPr lang="en-US"/>
        </a:p>
      </dgm:t>
    </dgm:pt>
    <dgm:pt modelId="{59EF5C05-9DDA-4EDA-9D64-BA40AE2AE62E}" type="pres">
      <dgm:prSet presAssocID="{35755C83-52ED-4A97-8EB0-66045A96076D}" presName="hierChild6" presStyleCnt="0"/>
      <dgm:spPr/>
    </dgm:pt>
    <dgm:pt modelId="{1B3CE500-DAA2-491C-81EF-17B88B676AE8}" type="pres">
      <dgm:prSet presAssocID="{75918735-E6D1-4C0B-995C-071345F92CBC}" presName="Name37" presStyleLbl="parChTrans1D3" presStyleIdx="0" presStyleCnt="4"/>
      <dgm:spPr/>
      <dgm:t>
        <a:bodyPr/>
        <a:lstStyle/>
        <a:p>
          <a:endParaRPr lang="en-US"/>
        </a:p>
      </dgm:t>
    </dgm:pt>
    <dgm:pt modelId="{CC05F045-F547-475C-ADBC-C48E93A72670}" type="pres">
      <dgm:prSet presAssocID="{F5DF004E-9A4B-4258-9801-01284B1D7977}" presName="hierRoot2" presStyleCnt="0">
        <dgm:presLayoutVars>
          <dgm:hierBranch val="init"/>
        </dgm:presLayoutVars>
      </dgm:prSet>
      <dgm:spPr/>
    </dgm:pt>
    <dgm:pt modelId="{93FEA717-1E1A-4B08-9235-F3895670054B}" type="pres">
      <dgm:prSet presAssocID="{F5DF004E-9A4B-4258-9801-01284B1D7977}" presName="rootComposite" presStyleCnt="0"/>
      <dgm:spPr/>
    </dgm:pt>
    <dgm:pt modelId="{E3180E04-2737-415C-8CEF-FA61ABEA30B3}" type="pres">
      <dgm:prSet presAssocID="{F5DF004E-9A4B-4258-9801-01284B1D7977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46A2DC-D905-4F94-9D49-1339A64F702B}" type="pres">
      <dgm:prSet presAssocID="{F5DF004E-9A4B-4258-9801-01284B1D7977}" presName="rootConnector" presStyleLbl="node3" presStyleIdx="0" presStyleCnt="2"/>
      <dgm:spPr/>
      <dgm:t>
        <a:bodyPr/>
        <a:lstStyle/>
        <a:p>
          <a:endParaRPr lang="en-US"/>
        </a:p>
      </dgm:t>
    </dgm:pt>
    <dgm:pt modelId="{D071079D-078B-4EA4-9CFB-5AFD820247B8}" type="pres">
      <dgm:prSet presAssocID="{F5DF004E-9A4B-4258-9801-01284B1D7977}" presName="hierChild4" presStyleCnt="0"/>
      <dgm:spPr/>
    </dgm:pt>
    <dgm:pt modelId="{2884A53B-7BF7-4204-95B4-21193DFCDEF5}" type="pres">
      <dgm:prSet presAssocID="{F5DF004E-9A4B-4258-9801-01284B1D7977}" presName="hierChild5" presStyleCnt="0"/>
      <dgm:spPr/>
    </dgm:pt>
    <dgm:pt modelId="{33AA23E2-79B9-4BB7-8601-106DE69EEF0A}" type="pres">
      <dgm:prSet presAssocID="{B82FF10E-6A89-4A3E-83CE-98BC32545C80}" presName="Name37" presStyleLbl="parChTrans1D3" presStyleIdx="1" presStyleCnt="4"/>
      <dgm:spPr/>
      <dgm:t>
        <a:bodyPr/>
        <a:lstStyle/>
        <a:p>
          <a:endParaRPr lang="en-US"/>
        </a:p>
      </dgm:t>
    </dgm:pt>
    <dgm:pt modelId="{95F6F4D4-969F-4AF2-B9B6-52122217AAA0}" type="pres">
      <dgm:prSet presAssocID="{19C10CBA-1E67-4A30-B0F8-4F64B6603AEB}" presName="hierRoot2" presStyleCnt="0">
        <dgm:presLayoutVars>
          <dgm:hierBranch val="init"/>
        </dgm:presLayoutVars>
      </dgm:prSet>
      <dgm:spPr/>
    </dgm:pt>
    <dgm:pt modelId="{9A6B5737-2FFF-4F91-A3CD-672CDDD317AE}" type="pres">
      <dgm:prSet presAssocID="{19C10CBA-1E67-4A30-B0F8-4F64B6603AEB}" presName="rootComposite" presStyleCnt="0"/>
      <dgm:spPr/>
    </dgm:pt>
    <dgm:pt modelId="{F8E4D011-A1E4-4C99-BDCB-1C0FADDDA7AC}" type="pres">
      <dgm:prSet presAssocID="{19C10CBA-1E67-4A30-B0F8-4F64B6603AEB}" presName="rootText" presStyleLbl="node3" presStyleIdx="1" presStyleCnt="2" custScaleX="161074" custScaleY="1906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C68416-31C0-49F8-927E-4E2AD8115F79}" type="pres">
      <dgm:prSet presAssocID="{19C10CBA-1E67-4A30-B0F8-4F64B6603AEB}" presName="rootConnector" presStyleLbl="node3" presStyleIdx="1" presStyleCnt="2"/>
      <dgm:spPr/>
      <dgm:t>
        <a:bodyPr/>
        <a:lstStyle/>
        <a:p>
          <a:endParaRPr lang="en-US"/>
        </a:p>
      </dgm:t>
    </dgm:pt>
    <dgm:pt modelId="{80AD3A33-0844-4729-A461-FD60780185D0}" type="pres">
      <dgm:prSet presAssocID="{19C10CBA-1E67-4A30-B0F8-4F64B6603AEB}" presName="hierChild4" presStyleCnt="0"/>
      <dgm:spPr/>
    </dgm:pt>
    <dgm:pt modelId="{D0E05963-3AD4-4617-B025-65BC931A8269}" type="pres">
      <dgm:prSet presAssocID="{19C10CBA-1E67-4A30-B0F8-4F64B6603AEB}" presName="hierChild5" presStyleCnt="0"/>
      <dgm:spPr/>
    </dgm:pt>
    <dgm:pt modelId="{4977F68F-2D62-494C-9F0F-FFA30AD71C6D}" type="pres">
      <dgm:prSet presAssocID="{35755C83-52ED-4A97-8EB0-66045A96076D}" presName="hierChild7" presStyleCnt="0"/>
      <dgm:spPr/>
    </dgm:pt>
    <dgm:pt modelId="{88E955AF-E131-4A09-B7B1-52DA7E449223}" type="pres">
      <dgm:prSet presAssocID="{B4092039-F63F-4DA2-B9EC-4346BD58ED83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BD129CB0-7D9E-4EDB-BB30-9883FFA5A37B}" type="pres">
      <dgm:prSet presAssocID="{50B12D66-03C8-4C19-9627-053838E10954}" presName="hierRoot3" presStyleCnt="0">
        <dgm:presLayoutVars>
          <dgm:hierBranch val="init"/>
        </dgm:presLayoutVars>
      </dgm:prSet>
      <dgm:spPr/>
    </dgm:pt>
    <dgm:pt modelId="{D77B40E8-34D8-4CFE-9FEB-C036335A4D44}" type="pres">
      <dgm:prSet presAssocID="{50B12D66-03C8-4C19-9627-053838E10954}" presName="rootComposite3" presStyleCnt="0"/>
      <dgm:spPr/>
    </dgm:pt>
    <dgm:pt modelId="{DDD06785-E29F-465B-A547-FC77A0AC128F}" type="pres">
      <dgm:prSet presAssocID="{50B12D66-03C8-4C19-9627-053838E10954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46D8BB-20CB-4A90-8095-DD70AEB154FF}" type="pres">
      <dgm:prSet presAssocID="{50B12D66-03C8-4C19-9627-053838E10954}" presName="rootConnector3" presStyleLbl="asst1" presStyleIdx="1" presStyleCnt="4"/>
      <dgm:spPr/>
      <dgm:t>
        <a:bodyPr/>
        <a:lstStyle/>
        <a:p>
          <a:endParaRPr lang="en-US"/>
        </a:p>
      </dgm:t>
    </dgm:pt>
    <dgm:pt modelId="{2C96E8EE-518D-49E7-8A15-E7158168E686}" type="pres">
      <dgm:prSet presAssocID="{50B12D66-03C8-4C19-9627-053838E10954}" presName="hierChild6" presStyleCnt="0"/>
      <dgm:spPr/>
    </dgm:pt>
    <dgm:pt modelId="{A5BDDFC4-7BFF-4EBF-9A73-6407CFB51EB9}" type="pres">
      <dgm:prSet presAssocID="{50B12D66-03C8-4C19-9627-053838E10954}" presName="hierChild7" presStyleCnt="0"/>
      <dgm:spPr/>
    </dgm:pt>
    <dgm:pt modelId="{74584A89-8A96-4E80-A5C1-1683D7809EA6}" type="pres">
      <dgm:prSet presAssocID="{87FA256F-E0EE-4891-AE0D-67CB0AF5504B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3CF948D9-2170-4F49-B96E-486E303FE940}" type="pres">
      <dgm:prSet presAssocID="{D5B7C114-9CEC-48F8-B07B-2034928447B4}" presName="hierRoot3" presStyleCnt="0">
        <dgm:presLayoutVars>
          <dgm:hierBranch val="init"/>
        </dgm:presLayoutVars>
      </dgm:prSet>
      <dgm:spPr/>
    </dgm:pt>
    <dgm:pt modelId="{A9200AEF-62EA-4C14-85F4-6447BF6B7A64}" type="pres">
      <dgm:prSet presAssocID="{D5B7C114-9CEC-48F8-B07B-2034928447B4}" presName="rootComposite3" presStyleCnt="0"/>
      <dgm:spPr/>
    </dgm:pt>
    <dgm:pt modelId="{25971711-159A-44B4-BA1A-54C394AC5B56}" type="pres">
      <dgm:prSet presAssocID="{D5B7C114-9CEC-48F8-B07B-2034928447B4}" presName="rootText3" presStyleLbl="asst1" presStyleIdx="2" presStyleCnt="4" custScaleY="2806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48392B-AB46-4C7C-8BB4-47E7C0C12B98}" type="pres">
      <dgm:prSet presAssocID="{D5B7C114-9CEC-48F8-B07B-2034928447B4}" presName="rootConnector3" presStyleLbl="asst1" presStyleIdx="2" presStyleCnt="4"/>
      <dgm:spPr/>
      <dgm:t>
        <a:bodyPr/>
        <a:lstStyle/>
        <a:p>
          <a:endParaRPr lang="en-US"/>
        </a:p>
      </dgm:t>
    </dgm:pt>
    <dgm:pt modelId="{F8CA0FE4-CEDF-416E-AB55-9C51F1B0B482}" type="pres">
      <dgm:prSet presAssocID="{D5B7C114-9CEC-48F8-B07B-2034928447B4}" presName="hierChild6" presStyleCnt="0"/>
      <dgm:spPr/>
    </dgm:pt>
    <dgm:pt modelId="{43D1A6A6-542C-4377-A932-DE743D60C266}" type="pres">
      <dgm:prSet presAssocID="{D5B7C114-9CEC-48F8-B07B-2034928447B4}" presName="hierChild7" presStyleCnt="0"/>
      <dgm:spPr/>
    </dgm:pt>
    <dgm:pt modelId="{12EAFB48-FCC8-4C9C-8F46-AB92E66733FC}" type="pres">
      <dgm:prSet presAssocID="{D9854A10-3C4B-4495-8D6E-7CCC2302677A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D7B730AA-3749-4C72-99E2-42DFA255877D}" type="pres">
      <dgm:prSet presAssocID="{67D25044-C5CB-4DAF-9C5D-A184E75D8734}" presName="hierRoot3" presStyleCnt="0">
        <dgm:presLayoutVars>
          <dgm:hierBranch val="init"/>
        </dgm:presLayoutVars>
      </dgm:prSet>
      <dgm:spPr/>
    </dgm:pt>
    <dgm:pt modelId="{4E9A1547-4F1F-4745-A1A1-42B333E8F370}" type="pres">
      <dgm:prSet presAssocID="{67D25044-C5CB-4DAF-9C5D-A184E75D8734}" presName="rootComposite3" presStyleCnt="0"/>
      <dgm:spPr/>
    </dgm:pt>
    <dgm:pt modelId="{DAC622B2-F5FD-4984-B510-358AF5761953}" type="pres">
      <dgm:prSet presAssocID="{67D25044-C5CB-4DAF-9C5D-A184E75D8734}" presName="rootText3" presStyleLbl="asst1" presStyleIdx="3" presStyleCnt="4" custScaleY="2725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105142-DC24-418A-BCFD-8EE17F2A61D7}" type="pres">
      <dgm:prSet presAssocID="{67D25044-C5CB-4DAF-9C5D-A184E75D8734}" presName="rootConnector3" presStyleLbl="asst1" presStyleIdx="3" presStyleCnt="4"/>
      <dgm:spPr/>
      <dgm:t>
        <a:bodyPr/>
        <a:lstStyle/>
        <a:p>
          <a:endParaRPr lang="en-US"/>
        </a:p>
      </dgm:t>
    </dgm:pt>
    <dgm:pt modelId="{D5F8F212-D883-4588-B0B8-4D295B6996F9}" type="pres">
      <dgm:prSet presAssocID="{67D25044-C5CB-4DAF-9C5D-A184E75D8734}" presName="hierChild6" presStyleCnt="0"/>
      <dgm:spPr/>
    </dgm:pt>
    <dgm:pt modelId="{8061884F-4C52-47F7-9E66-6E852458161F}" type="pres">
      <dgm:prSet presAssocID="{67D25044-C5CB-4DAF-9C5D-A184E75D8734}" presName="hierChild7" presStyleCnt="0"/>
      <dgm:spPr/>
    </dgm:pt>
  </dgm:ptLst>
  <dgm:cxnLst>
    <dgm:cxn modelId="{6F21856B-CFD1-4980-B16D-BABF6EA5172D}" type="presOf" srcId="{9D32072A-CB40-4F2A-96C0-F10B9C6DDA1F}" destId="{47020FA7-B8D7-4944-B3AE-6060090899A2}" srcOrd="0" destOrd="0" presId="urn:microsoft.com/office/officeart/2005/8/layout/orgChart1"/>
    <dgm:cxn modelId="{D0D3CF12-1059-4F0A-887E-1324D30E7DFA}" type="presOf" srcId="{AA38D368-E696-41F8-8DAF-180D09583D8A}" destId="{ABFF23DC-777A-43D4-ABF6-8E4412432E6F}" srcOrd="0" destOrd="0" presId="urn:microsoft.com/office/officeart/2005/8/layout/orgChart1"/>
    <dgm:cxn modelId="{D18C68C9-1BA9-4AFB-8EAF-350279141207}" type="presOf" srcId="{B4092039-F63F-4DA2-B9EC-4346BD58ED83}" destId="{88E955AF-E131-4A09-B7B1-52DA7E449223}" srcOrd="0" destOrd="0" presId="urn:microsoft.com/office/officeart/2005/8/layout/orgChart1"/>
    <dgm:cxn modelId="{1E0B4660-1DBB-4572-886C-4ADCA9202BAA}" type="presOf" srcId="{219F33F5-5F8D-4C5F-987B-782092A08839}" destId="{AAA0928C-8D82-4D31-B68A-5A5A91B75D75}" srcOrd="1" destOrd="0" presId="urn:microsoft.com/office/officeart/2005/8/layout/orgChart1"/>
    <dgm:cxn modelId="{7A52E358-1B59-46BC-9255-8ED9FC38ACD6}" type="presOf" srcId="{D5B7C114-9CEC-48F8-B07B-2034928447B4}" destId="{25971711-159A-44B4-BA1A-54C394AC5B56}" srcOrd="0" destOrd="0" presId="urn:microsoft.com/office/officeart/2005/8/layout/orgChart1"/>
    <dgm:cxn modelId="{65EB1B80-9CA5-4185-8678-47F6F759DA9C}" type="presOf" srcId="{D9854A10-3C4B-4495-8D6E-7CCC2302677A}" destId="{12EAFB48-FCC8-4C9C-8F46-AB92E66733FC}" srcOrd="0" destOrd="0" presId="urn:microsoft.com/office/officeart/2005/8/layout/orgChart1"/>
    <dgm:cxn modelId="{287C71CF-5230-493A-9E57-D5C8070881BA}" srcId="{219F33F5-5F8D-4C5F-987B-782092A08839}" destId="{A95CA810-AD99-4A2F-A819-7D87916682C2}" srcOrd="0" destOrd="0" parTransId="{9D32072A-CB40-4F2A-96C0-F10B9C6DDA1F}" sibTransId="{AFEBEE05-ABC0-4D0B-8C1C-F0136E47C0DD}"/>
    <dgm:cxn modelId="{F2A47809-44DA-4CB4-8DE6-D8F4903309BF}" type="presOf" srcId="{87FA256F-E0EE-4891-AE0D-67CB0AF5504B}" destId="{74584A89-8A96-4E80-A5C1-1683D7809EA6}" srcOrd="0" destOrd="0" presId="urn:microsoft.com/office/officeart/2005/8/layout/orgChart1"/>
    <dgm:cxn modelId="{9293CE9E-6D27-4E5F-9BA4-E4CD5612EB94}" srcId="{50B12D66-03C8-4C19-9627-053838E10954}" destId="{67D25044-C5CB-4DAF-9C5D-A184E75D8734}" srcOrd="1" destOrd="0" parTransId="{D9854A10-3C4B-4495-8D6E-7CCC2302677A}" sibTransId="{A750568B-8C5B-4E61-9324-A8326FFD9405}"/>
    <dgm:cxn modelId="{6795615E-D793-49E0-B4B0-EA3ACF1E51A7}" srcId="{ACC90208-B285-423D-A043-685BFC81B67A}" destId="{7A0EBA90-D146-49C2-A32A-3B3C5231E0B5}" srcOrd="1" destOrd="0" parTransId="{73BA2FE3-5DF1-47BF-8834-DB472174DF60}" sibTransId="{2EB9A7D4-D859-4FCC-B7E2-CD329B1137A1}"/>
    <dgm:cxn modelId="{FE340ADA-F600-4955-8C47-2EA53D3DC838}" type="presOf" srcId="{A95CA810-AD99-4A2F-A819-7D87916682C2}" destId="{17D3EF53-045A-46E6-B9AF-08452712D76D}" srcOrd="0" destOrd="0" presId="urn:microsoft.com/office/officeart/2005/8/layout/orgChart1"/>
    <dgm:cxn modelId="{AC39B12D-9DF7-4439-9B38-9CE6551E4208}" type="presOf" srcId="{B82FF10E-6A89-4A3E-83CE-98BC32545C80}" destId="{33AA23E2-79B9-4BB7-8601-106DE69EEF0A}" srcOrd="0" destOrd="0" presId="urn:microsoft.com/office/officeart/2005/8/layout/orgChart1"/>
    <dgm:cxn modelId="{C7EBEDFC-00C9-44C4-9B0C-8AB9F1561BEB}" type="presOf" srcId="{F5DF004E-9A4B-4258-9801-01284B1D7977}" destId="{E3180E04-2737-415C-8CEF-FA61ABEA30B3}" srcOrd="0" destOrd="0" presId="urn:microsoft.com/office/officeart/2005/8/layout/orgChart1"/>
    <dgm:cxn modelId="{79D99AA7-168A-45B1-8FF8-6782F905165A}" type="presOf" srcId="{691579A6-E5EC-4417-AF24-1CF14D4F5023}" destId="{9AE51A69-4231-4FC8-89BE-33CEE3B5C261}" srcOrd="1" destOrd="0" presId="urn:microsoft.com/office/officeart/2005/8/layout/orgChart1"/>
    <dgm:cxn modelId="{471114E1-3C8B-4C01-A5EF-D06F08BBDF3D}" type="presOf" srcId="{D2D1F22F-8575-4482-9CB5-4B1F7F3EE22F}" destId="{CB168295-BE0C-4FF5-BFC7-3C559CA713CA}" srcOrd="0" destOrd="0" presId="urn:microsoft.com/office/officeart/2005/8/layout/orgChart1"/>
    <dgm:cxn modelId="{133E07BD-C7AF-4AD2-813A-E21C11DDD7C5}" srcId="{50B12D66-03C8-4C19-9627-053838E10954}" destId="{D5B7C114-9CEC-48F8-B07B-2034928447B4}" srcOrd="0" destOrd="0" parTransId="{87FA256F-E0EE-4891-AE0D-67CB0AF5504B}" sibTransId="{D6484234-45DB-4853-AB19-F25E3F4EE130}"/>
    <dgm:cxn modelId="{29BDB2A2-E5DF-4BE1-AA0C-3E27235BCEEA}" type="presOf" srcId="{D5B7C114-9CEC-48F8-B07B-2034928447B4}" destId="{0648392B-AB46-4C7C-8BB4-47E7C0C12B98}" srcOrd="1" destOrd="0" presId="urn:microsoft.com/office/officeart/2005/8/layout/orgChart1"/>
    <dgm:cxn modelId="{D093B65A-972E-4D51-991D-50AFDF506696}" type="presOf" srcId="{35755C83-52ED-4A97-8EB0-66045A96076D}" destId="{34E0D8DD-31C7-47BF-B27A-7DEF148DE505}" srcOrd="0" destOrd="0" presId="urn:microsoft.com/office/officeart/2005/8/layout/orgChart1"/>
    <dgm:cxn modelId="{53D367E8-5D69-4B24-B8A0-08743E294693}" srcId="{7A0EBA90-D146-49C2-A32A-3B3C5231E0B5}" destId="{50B12D66-03C8-4C19-9627-053838E10954}" srcOrd="1" destOrd="0" parTransId="{B4092039-F63F-4DA2-B9EC-4346BD58ED83}" sibTransId="{23245474-20C0-4B6C-B886-76481F23E5FF}"/>
    <dgm:cxn modelId="{F287A116-1DA2-406B-87B3-FF52C8ADA131}" srcId="{35755C83-52ED-4A97-8EB0-66045A96076D}" destId="{19C10CBA-1E67-4A30-B0F8-4F64B6603AEB}" srcOrd="1" destOrd="0" parTransId="{B82FF10E-6A89-4A3E-83CE-98BC32545C80}" sibTransId="{029B64D0-BF8A-4E6D-B71D-7A6BE6EF436E}"/>
    <dgm:cxn modelId="{B38DBE51-CFC5-4536-A8C6-16F64170E872}" type="presOf" srcId="{50B12D66-03C8-4C19-9627-053838E10954}" destId="{A646D8BB-20CB-4A90-8095-DD70AEB154FF}" srcOrd="1" destOrd="0" presId="urn:microsoft.com/office/officeart/2005/8/layout/orgChart1"/>
    <dgm:cxn modelId="{7DB8E6C4-697A-4D50-AFF1-B5DB551F682A}" srcId="{7A0EBA90-D146-49C2-A32A-3B3C5231E0B5}" destId="{35755C83-52ED-4A97-8EB0-66045A96076D}" srcOrd="0" destOrd="0" parTransId="{AA38D368-E696-41F8-8DAF-180D09583D8A}" sibTransId="{36798F61-D946-48AC-A48C-D0BA578C9620}"/>
    <dgm:cxn modelId="{0C8AC6CF-04EF-4F64-B90F-357DE68D6D17}" type="presOf" srcId="{F5DF004E-9A4B-4258-9801-01284B1D7977}" destId="{C946A2DC-D905-4F94-9D49-1339A64F702B}" srcOrd="1" destOrd="0" presId="urn:microsoft.com/office/officeart/2005/8/layout/orgChart1"/>
    <dgm:cxn modelId="{1A59481D-CA45-48EF-8831-C57DE9DCB956}" srcId="{219F33F5-5F8D-4C5F-987B-782092A08839}" destId="{691579A6-E5EC-4417-AF24-1CF14D4F5023}" srcOrd="1" destOrd="0" parTransId="{D2D1F22F-8575-4482-9CB5-4B1F7F3EE22F}" sibTransId="{FCD06E30-27FB-4CD6-965D-5B12AB338B5C}"/>
    <dgm:cxn modelId="{4097FCD6-4D36-4253-9FB4-48D42D616CCF}" type="presOf" srcId="{67D25044-C5CB-4DAF-9C5D-A184E75D8734}" destId="{4C105142-DC24-418A-BCFD-8EE17F2A61D7}" srcOrd="1" destOrd="0" presId="urn:microsoft.com/office/officeart/2005/8/layout/orgChart1"/>
    <dgm:cxn modelId="{29A359F0-8825-4A52-A840-300389808D32}" type="presOf" srcId="{219F33F5-5F8D-4C5F-987B-782092A08839}" destId="{D3348166-8DF0-42A4-83DB-DCAB62CB6D5B}" srcOrd="0" destOrd="0" presId="urn:microsoft.com/office/officeart/2005/8/layout/orgChart1"/>
    <dgm:cxn modelId="{5D2ECD1B-4B10-47B5-A6F5-1939BFD84A63}" type="presOf" srcId="{35755C83-52ED-4A97-8EB0-66045A96076D}" destId="{13224E35-459E-43A5-ABB0-486BC7A3B1EF}" srcOrd="1" destOrd="0" presId="urn:microsoft.com/office/officeart/2005/8/layout/orgChart1"/>
    <dgm:cxn modelId="{7DB587EC-6FD1-454F-BA66-AA94BD88DDEE}" type="presOf" srcId="{691579A6-E5EC-4417-AF24-1CF14D4F5023}" destId="{DEF09EB3-A5D0-4E65-AD31-53DFECC2C404}" srcOrd="0" destOrd="0" presId="urn:microsoft.com/office/officeart/2005/8/layout/orgChart1"/>
    <dgm:cxn modelId="{E17E4AF8-7C14-40EE-9271-19E602AD6F66}" srcId="{ACC90208-B285-423D-A043-685BFC81B67A}" destId="{219F33F5-5F8D-4C5F-987B-782092A08839}" srcOrd="0" destOrd="0" parTransId="{8A972DA5-B614-42F0-8E25-26D1C4A34A56}" sibTransId="{3526B0F8-C6FD-41B4-AFEA-D91C12BD6CFA}"/>
    <dgm:cxn modelId="{1C72267D-F181-4D08-9362-3FD4ADB11472}" type="presOf" srcId="{67D25044-C5CB-4DAF-9C5D-A184E75D8734}" destId="{DAC622B2-F5FD-4984-B510-358AF5761953}" srcOrd="0" destOrd="0" presId="urn:microsoft.com/office/officeart/2005/8/layout/orgChart1"/>
    <dgm:cxn modelId="{13AD1BBE-F4C3-42B3-98B4-6B98E34B3DA3}" type="presOf" srcId="{7A0EBA90-D146-49C2-A32A-3B3C5231E0B5}" destId="{F35327A4-941C-48B9-A40F-0AF4A5E19858}" srcOrd="1" destOrd="0" presId="urn:microsoft.com/office/officeart/2005/8/layout/orgChart1"/>
    <dgm:cxn modelId="{BAA9135E-51CD-4A74-ACCE-36834209D7F0}" srcId="{35755C83-52ED-4A97-8EB0-66045A96076D}" destId="{F5DF004E-9A4B-4258-9801-01284B1D7977}" srcOrd="0" destOrd="0" parTransId="{75918735-E6D1-4C0B-995C-071345F92CBC}" sibTransId="{941F7058-B644-4A3D-8959-AFA224E02A61}"/>
    <dgm:cxn modelId="{7D090EAA-6AE7-4B85-90A5-790701F96873}" type="presOf" srcId="{19C10CBA-1E67-4A30-B0F8-4F64B6603AEB}" destId="{F8C68416-31C0-49F8-927E-4E2AD8115F79}" srcOrd="1" destOrd="0" presId="urn:microsoft.com/office/officeart/2005/8/layout/orgChart1"/>
    <dgm:cxn modelId="{7749AE3D-BA72-4BE5-8255-14402CCF3861}" type="presOf" srcId="{ACC90208-B285-423D-A043-685BFC81B67A}" destId="{AB17657B-F541-4051-A3CB-353134249E22}" srcOrd="0" destOrd="0" presId="urn:microsoft.com/office/officeart/2005/8/layout/orgChart1"/>
    <dgm:cxn modelId="{BF4C2A07-9838-461A-B2AB-620DF4B4AF95}" type="presOf" srcId="{7A0EBA90-D146-49C2-A32A-3B3C5231E0B5}" destId="{5E78255F-CAE6-4DC8-8E4F-94C9E278DBD5}" srcOrd="0" destOrd="0" presId="urn:microsoft.com/office/officeart/2005/8/layout/orgChart1"/>
    <dgm:cxn modelId="{1DAE32E3-E618-464D-9F26-EC47713D6AC6}" type="presOf" srcId="{50B12D66-03C8-4C19-9627-053838E10954}" destId="{DDD06785-E29F-465B-A547-FC77A0AC128F}" srcOrd="0" destOrd="0" presId="urn:microsoft.com/office/officeart/2005/8/layout/orgChart1"/>
    <dgm:cxn modelId="{8F7ECE19-3048-49A1-BB67-5B71164EF82F}" type="presOf" srcId="{19C10CBA-1E67-4A30-B0F8-4F64B6603AEB}" destId="{F8E4D011-A1E4-4C99-BDCB-1C0FADDDA7AC}" srcOrd="0" destOrd="0" presId="urn:microsoft.com/office/officeart/2005/8/layout/orgChart1"/>
    <dgm:cxn modelId="{8454BE18-1E8A-4BBC-9D70-1BA1273D4120}" type="presOf" srcId="{75918735-E6D1-4C0B-995C-071345F92CBC}" destId="{1B3CE500-DAA2-491C-81EF-17B88B676AE8}" srcOrd="0" destOrd="0" presId="urn:microsoft.com/office/officeart/2005/8/layout/orgChart1"/>
    <dgm:cxn modelId="{E4B16BAC-E37C-428B-89DB-330E95E5E17B}" type="presOf" srcId="{A95CA810-AD99-4A2F-A819-7D87916682C2}" destId="{790EC889-F650-4539-A7C0-C0303B2CD149}" srcOrd="1" destOrd="0" presId="urn:microsoft.com/office/officeart/2005/8/layout/orgChart1"/>
    <dgm:cxn modelId="{603C075E-2067-40ED-8E36-B4C85C2B426E}" type="presParOf" srcId="{AB17657B-F541-4051-A3CB-353134249E22}" destId="{3AD5AA64-5B5F-4F5A-AEE5-DD5DD2D7B7CC}" srcOrd="0" destOrd="0" presId="urn:microsoft.com/office/officeart/2005/8/layout/orgChart1"/>
    <dgm:cxn modelId="{9DE11E39-BCE4-4518-9436-01370053F993}" type="presParOf" srcId="{3AD5AA64-5B5F-4F5A-AEE5-DD5DD2D7B7CC}" destId="{EF389FBA-22CF-405A-953C-7B6AD60D9108}" srcOrd="0" destOrd="0" presId="urn:microsoft.com/office/officeart/2005/8/layout/orgChart1"/>
    <dgm:cxn modelId="{1C08DE10-4AC0-469E-911F-C46C5D043704}" type="presParOf" srcId="{EF389FBA-22CF-405A-953C-7B6AD60D9108}" destId="{D3348166-8DF0-42A4-83DB-DCAB62CB6D5B}" srcOrd="0" destOrd="0" presId="urn:microsoft.com/office/officeart/2005/8/layout/orgChart1"/>
    <dgm:cxn modelId="{7B419175-3DC5-4572-A907-F85941F654A2}" type="presParOf" srcId="{EF389FBA-22CF-405A-953C-7B6AD60D9108}" destId="{AAA0928C-8D82-4D31-B68A-5A5A91B75D75}" srcOrd="1" destOrd="0" presId="urn:microsoft.com/office/officeart/2005/8/layout/orgChart1"/>
    <dgm:cxn modelId="{BD687B5D-4322-4F14-95E8-07BE24633886}" type="presParOf" srcId="{3AD5AA64-5B5F-4F5A-AEE5-DD5DD2D7B7CC}" destId="{35B8CB3E-9DBF-4306-98BE-0839E04DCD93}" srcOrd="1" destOrd="0" presId="urn:microsoft.com/office/officeart/2005/8/layout/orgChart1"/>
    <dgm:cxn modelId="{6F11984E-BDCD-490A-AF9A-CD327E1CC77F}" type="presParOf" srcId="{35B8CB3E-9DBF-4306-98BE-0839E04DCD93}" destId="{47020FA7-B8D7-4944-B3AE-6060090899A2}" srcOrd="0" destOrd="0" presId="urn:microsoft.com/office/officeart/2005/8/layout/orgChart1"/>
    <dgm:cxn modelId="{C7669EC1-6CB5-4C3C-8891-45C922AA1F79}" type="presParOf" srcId="{35B8CB3E-9DBF-4306-98BE-0839E04DCD93}" destId="{4A977C8D-1D1D-47EE-BB01-E4FEBDA49080}" srcOrd="1" destOrd="0" presId="urn:microsoft.com/office/officeart/2005/8/layout/orgChart1"/>
    <dgm:cxn modelId="{A4F43447-B7F4-4444-AC47-324AC112B8BC}" type="presParOf" srcId="{4A977C8D-1D1D-47EE-BB01-E4FEBDA49080}" destId="{46FE7F60-222E-4C68-9266-9B6D4ADFECD0}" srcOrd="0" destOrd="0" presId="urn:microsoft.com/office/officeart/2005/8/layout/orgChart1"/>
    <dgm:cxn modelId="{6DE174D2-4DD1-48ED-87E2-72D4A7B1CE29}" type="presParOf" srcId="{46FE7F60-222E-4C68-9266-9B6D4ADFECD0}" destId="{17D3EF53-045A-46E6-B9AF-08452712D76D}" srcOrd="0" destOrd="0" presId="urn:microsoft.com/office/officeart/2005/8/layout/orgChart1"/>
    <dgm:cxn modelId="{68449005-1CDC-4E66-AC5B-B081D9A9EBF0}" type="presParOf" srcId="{46FE7F60-222E-4C68-9266-9B6D4ADFECD0}" destId="{790EC889-F650-4539-A7C0-C0303B2CD149}" srcOrd="1" destOrd="0" presId="urn:microsoft.com/office/officeart/2005/8/layout/orgChart1"/>
    <dgm:cxn modelId="{FE4EB5CA-BAC0-48CC-8517-D3055E2B9C60}" type="presParOf" srcId="{4A977C8D-1D1D-47EE-BB01-E4FEBDA49080}" destId="{C4473648-680A-4287-A924-B7370E808FEA}" srcOrd="1" destOrd="0" presId="urn:microsoft.com/office/officeart/2005/8/layout/orgChart1"/>
    <dgm:cxn modelId="{5CE69462-90E3-4539-BC87-A21E8DFE30B1}" type="presParOf" srcId="{4A977C8D-1D1D-47EE-BB01-E4FEBDA49080}" destId="{EB9C0E32-2CBB-499A-BAA8-0DD94E4236D7}" srcOrd="2" destOrd="0" presId="urn:microsoft.com/office/officeart/2005/8/layout/orgChart1"/>
    <dgm:cxn modelId="{5AE91B29-C7E8-4C8D-A6B8-FE02CB9D84F5}" type="presParOf" srcId="{35B8CB3E-9DBF-4306-98BE-0839E04DCD93}" destId="{CB168295-BE0C-4FF5-BFC7-3C559CA713CA}" srcOrd="2" destOrd="0" presId="urn:microsoft.com/office/officeart/2005/8/layout/orgChart1"/>
    <dgm:cxn modelId="{F0ED7C07-5905-47C7-953A-4E018F61A76B}" type="presParOf" srcId="{35B8CB3E-9DBF-4306-98BE-0839E04DCD93}" destId="{F19B34A3-E17D-4F93-BE60-8EBE701E2FBE}" srcOrd="3" destOrd="0" presId="urn:microsoft.com/office/officeart/2005/8/layout/orgChart1"/>
    <dgm:cxn modelId="{B92A9526-1236-4200-999C-5D4F6C09628E}" type="presParOf" srcId="{F19B34A3-E17D-4F93-BE60-8EBE701E2FBE}" destId="{24042965-DADF-4993-BA42-146AE2F2C8F0}" srcOrd="0" destOrd="0" presId="urn:microsoft.com/office/officeart/2005/8/layout/orgChart1"/>
    <dgm:cxn modelId="{53F8D4C4-3BF2-4381-AB36-5954418E05AF}" type="presParOf" srcId="{24042965-DADF-4993-BA42-146AE2F2C8F0}" destId="{DEF09EB3-A5D0-4E65-AD31-53DFECC2C404}" srcOrd="0" destOrd="0" presId="urn:microsoft.com/office/officeart/2005/8/layout/orgChart1"/>
    <dgm:cxn modelId="{11F7C5EF-014F-494A-B492-552D79B4A8F1}" type="presParOf" srcId="{24042965-DADF-4993-BA42-146AE2F2C8F0}" destId="{9AE51A69-4231-4FC8-89BE-33CEE3B5C261}" srcOrd="1" destOrd="0" presId="urn:microsoft.com/office/officeart/2005/8/layout/orgChart1"/>
    <dgm:cxn modelId="{5B0A022E-3A91-490A-AEC7-1E54CF2E27AF}" type="presParOf" srcId="{F19B34A3-E17D-4F93-BE60-8EBE701E2FBE}" destId="{99A16E26-CD73-4526-9DC4-2E6E7DB62BAD}" srcOrd="1" destOrd="0" presId="urn:microsoft.com/office/officeart/2005/8/layout/orgChart1"/>
    <dgm:cxn modelId="{E1BF8650-EDC0-4B2D-BE6C-A335ECC5369D}" type="presParOf" srcId="{F19B34A3-E17D-4F93-BE60-8EBE701E2FBE}" destId="{CB1042D9-C35E-430C-AAAB-658FD546B382}" srcOrd="2" destOrd="0" presId="urn:microsoft.com/office/officeart/2005/8/layout/orgChart1"/>
    <dgm:cxn modelId="{C380511E-5797-4CBF-AD55-3958E0C03E20}" type="presParOf" srcId="{3AD5AA64-5B5F-4F5A-AEE5-DD5DD2D7B7CC}" destId="{D1C6EEF5-55BB-46B6-9685-D2A8BDB9E949}" srcOrd="2" destOrd="0" presId="urn:microsoft.com/office/officeart/2005/8/layout/orgChart1"/>
    <dgm:cxn modelId="{6A39B232-04F9-4DCE-A8D9-6FCD9A1643BC}" type="presParOf" srcId="{AB17657B-F541-4051-A3CB-353134249E22}" destId="{B1AFDC2E-6B50-4646-9E5F-E0E0A9717746}" srcOrd="1" destOrd="0" presId="urn:microsoft.com/office/officeart/2005/8/layout/orgChart1"/>
    <dgm:cxn modelId="{394A77FA-9F49-497B-B5A4-A11C77A9108A}" type="presParOf" srcId="{B1AFDC2E-6B50-4646-9E5F-E0E0A9717746}" destId="{A59D2DCD-55A7-464E-9802-A4EC350D1572}" srcOrd="0" destOrd="0" presId="urn:microsoft.com/office/officeart/2005/8/layout/orgChart1"/>
    <dgm:cxn modelId="{DD011548-0967-47CA-B5F3-75C405FB29E9}" type="presParOf" srcId="{A59D2DCD-55A7-464E-9802-A4EC350D1572}" destId="{5E78255F-CAE6-4DC8-8E4F-94C9E278DBD5}" srcOrd="0" destOrd="0" presId="urn:microsoft.com/office/officeart/2005/8/layout/orgChart1"/>
    <dgm:cxn modelId="{D48CA002-2719-42B3-90A3-CB25587C1F17}" type="presParOf" srcId="{A59D2DCD-55A7-464E-9802-A4EC350D1572}" destId="{F35327A4-941C-48B9-A40F-0AF4A5E19858}" srcOrd="1" destOrd="0" presId="urn:microsoft.com/office/officeart/2005/8/layout/orgChart1"/>
    <dgm:cxn modelId="{65A4F4D4-9981-436B-B36E-69DB7B8DCC00}" type="presParOf" srcId="{B1AFDC2E-6B50-4646-9E5F-E0E0A9717746}" destId="{341F8A34-AB6A-46D8-9CD7-74091409DFB3}" srcOrd="1" destOrd="0" presId="urn:microsoft.com/office/officeart/2005/8/layout/orgChart1"/>
    <dgm:cxn modelId="{B984D66D-D36B-4BB3-BA81-D0AE970D1E0D}" type="presParOf" srcId="{B1AFDC2E-6B50-4646-9E5F-E0E0A9717746}" destId="{FB06C7E2-5877-407C-9551-FE7865031BBB}" srcOrd="2" destOrd="0" presId="urn:microsoft.com/office/officeart/2005/8/layout/orgChart1"/>
    <dgm:cxn modelId="{9F38DBCC-EEC5-4ADE-8046-10DD9A1DDDE3}" type="presParOf" srcId="{FB06C7E2-5877-407C-9551-FE7865031BBB}" destId="{ABFF23DC-777A-43D4-ABF6-8E4412432E6F}" srcOrd="0" destOrd="0" presId="urn:microsoft.com/office/officeart/2005/8/layout/orgChart1"/>
    <dgm:cxn modelId="{628B523E-BE74-40DF-BE4D-AC881AF8A093}" type="presParOf" srcId="{FB06C7E2-5877-407C-9551-FE7865031BBB}" destId="{9DB6133E-B55E-4127-9BF1-353D48C2E76D}" srcOrd="1" destOrd="0" presId="urn:microsoft.com/office/officeart/2005/8/layout/orgChart1"/>
    <dgm:cxn modelId="{C6D8F180-396B-499C-9DD6-54208DB89169}" type="presParOf" srcId="{9DB6133E-B55E-4127-9BF1-353D48C2E76D}" destId="{07878539-8356-41F2-BE9A-DD7C27AE2AA6}" srcOrd="0" destOrd="0" presId="urn:microsoft.com/office/officeart/2005/8/layout/orgChart1"/>
    <dgm:cxn modelId="{3F61F5DE-F490-4CA8-9951-B08C9109DB8B}" type="presParOf" srcId="{07878539-8356-41F2-BE9A-DD7C27AE2AA6}" destId="{34E0D8DD-31C7-47BF-B27A-7DEF148DE505}" srcOrd="0" destOrd="0" presId="urn:microsoft.com/office/officeart/2005/8/layout/orgChart1"/>
    <dgm:cxn modelId="{DB71728B-E30C-4416-B009-908FB6AD048E}" type="presParOf" srcId="{07878539-8356-41F2-BE9A-DD7C27AE2AA6}" destId="{13224E35-459E-43A5-ABB0-486BC7A3B1EF}" srcOrd="1" destOrd="0" presId="urn:microsoft.com/office/officeart/2005/8/layout/orgChart1"/>
    <dgm:cxn modelId="{0B423311-07C5-4EC0-AD6B-7E85BF35B10F}" type="presParOf" srcId="{9DB6133E-B55E-4127-9BF1-353D48C2E76D}" destId="{59EF5C05-9DDA-4EDA-9D64-BA40AE2AE62E}" srcOrd="1" destOrd="0" presId="urn:microsoft.com/office/officeart/2005/8/layout/orgChart1"/>
    <dgm:cxn modelId="{E1571FAE-B000-4253-95AC-C5261EC41582}" type="presParOf" srcId="{59EF5C05-9DDA-4EDA-9D64-BA40AE2AE62E}" destId="{1B3CE500-DAA2-491C-81EF-17B88B676AE8}" srcOrd="0" destOrd="0" presId="urn:microsoft.com/office/officeart/2005/8/layout/orgChart1"/>
    <dgm:cxn modelId="{A1B791EB-2353-4332-A3B4-1053AF03DCD8}" type="presParOf" srcId="{59EF5C05-9DDA-4EDA-9D64-BA40AE2AE62E}" destId="{CC05F045-F547-475C-ADBC-C48E93A72670}" srcOrd="1" destOrd="0" presId="urn:microsoft.com/office/officeart/2005/8/layout/orgChart1"/>
    <dgm:cxn modelId="{297DD84C-645D-450B-A87F-6071B44B36A1}" type="presParOf" srcId="{CC05F045-F547-475C-ADBC-C48E93A72670}" destId="{93FEA717-1E1A-4B08-9235-F3895670054B}" srcOrd="0" destOrd="0" presId="urn:microsoft.com/office/officeart/2005/8/layout/orgChart1"/>
    <dgm:cxn modelId="{FB373222-380E-4382-9998-07D8A779C647}" type="presParOf" srcId="{93FEA717-1E1A-4B08-9235-F3895670054B}" destId="{E3180E04-2737-415C-8CEF-FA61ABEA30B3}" srcOrd="0" destOrd="0" presId="urn:microsoft.com/office/officeart/2005/8/layout/orgChart1"/>
    <dgm:cxn modelId="{EE0A597D-F499-4E33-BCD2-22C2C0D96CDC}" type="presParOf" srcId="{93FEA717-1E1A-4B08-9235-F3895670054B}" destId="{C946A2DC-D905-4F94-9D49-1339A64F702B}" srcOrd="1" destOrd="0" presId="urn:microsoft.com/office/officeart/2005/8/layout/orgChart1"/>
    <dgm:cxn modelId="{733A3BED-C766-4498-8871-FAD84C652174}" type="presParOf" srcId="{CC05F045-F547-475C-ADBC-C48E93A72670}" destId="{D071079D-078B-4EA4-9CFB-5AFD820247B8}" srcOrd="1" destOrd="0" presId="urn:microsoft.com/office/officeart/2005/8/layout/orgChart1"/>
    <dgm:cxn modelId="{ADCD484E-4FBA-41AA-B6CE-EE41E18CA805}" type="presParOf" srcId="{CC05F045-F547-475C-ADBC-C48E93A72670}" destId="{2884A53B-7BF7-4204-95B4-21193DFCDEF5}" srcOrd="2" destOrd="0" presId="urn:microsoft.com/office/officeart/2005/8/layout/orgChart1"/>
    <dgm:cxn modelId="{640B1302-9016-4AD0-8D93-7FC91831F52A}" type="presParOf" srcId="{59EF5C05-9DDA-4EDA-9D64-BA40AE2AE62E}" destId="{33AA23E2-79B9-4BB7-8601-106DE69EEF0A}" srcOrd="2" destOrd="0" presId="urn:microsoft.com/office/officeart/2005/8/layout/orgChart1"/>
    <dgm:cxn modelId="{0EF688E1-9913-4109-B47A-35161B2260D1}" type="presParOf" srcId="{59EF5C05-9DDA-4EDA-9D64-BA40AE2AE62E}" destId="{95F6F4D4-969F-4AF2-B9B6-52122217AAA0}" srcOrd="3" destOrd="0" presId="urn:microsoft.com/office/officeart/2005/8/layout/orgChart1"/>
    <dgm:cxn modelId="{2E20E00E-4B59-4B0D-BFE5-1D8E2ACCD6F5}" type="presParOf" srcId="{95F6F4D4-969F-4AF2-B9B6-52122217AAA0}" destId="{9A6B5737-2FFF-4F91-A3CD-672CDDD317AE}" srcOrd="0" destOrd="0" presId="urn:microsoft.com/office/officeart/2005/8/layout/orgChart1"/>
    <dgm:cxn modelId="{2E3E3AD7-65E2-4C32-8D8C-4B897DA1B7ED}" type="presParOf" srcId="{9A6B5737-2FFF-4F91-A3CD-672CDDD317AE}" destId="{F8E4D011-A1E4-4C99-BDCB-1C0FADDDA7AC}" srcOrd="0" destOrd="0" presId="urn:microsoft.com/office/officeart/2005/8/layout/orgChart1"/>
    <dgm:cxn modelId="{2522CDCB-0E3A-4B26-A9D5-55CA99E6F2F8}" type="presParOf" srcId="{9A6B5737-2FFF-4F91-A3CD-672CDDD317AE}" destId="{F8C68416-31C0-49F8-927E-4E2AD8115F79}" srcOrd="1" destOrd="0" presId="urn:microsoft.com/office/officeart/2005/8/layout/orgChart1"/>
    <dgm:cxn modelId="{AFBFE47A-C88D-4EEC-ABBA-0A900BD1AFA3}" type="presParOf" srcId="{95F6F4D4-969F-4AF2-B9B6-52122217AAA0}" destId="{80AD3A33-0844-4729-A461-FD60780185D0}" srcOrd="1" destOrd="0" presId="urn:microsoft.com/office/officeart/2005/8/layout/orgChart1"/>
    <dgm:cxn modelId="{7A582BBB-8935-4458-93C0-CA4628EC4749}" type="presParOf" srcId="{95F6F4D4-969F-4AF2-B9B6-52122217AAA0}" destId="{D0E05963-3AD4-4617-B025-65BC931A8269}" srcOrd="2" destOrd="0" presId="urn:microsoft.com/office/officeart/2005/8/layout/orgChart1"/>
    <dgm:cxn modelId="{F4587881-4E86-4E52-BC6D-219CAC8D9887}" type="presParOf" srcId="{9DB6133E-B55E-4127-9BF1-353D48C2E76D}" destId="{4977F68F-2D62-494C-9F0F-FFA30AD71C6D}" srcOrd="2" destOrd="0" presId="urn:microsoft.com/office/officeart/2005/8/layout/orgChart1"/>
    <dgm:cxn modelId="{61BE917F-1802-4268-8AE3-A7C2D465F38D}" type="presParOf" srcId="{FB06C7E2-5877-407C-9551-FE7865031BBB}" destId="{88E955AF-E131-4A09-B7B1-52DA7E449223}" srcOrd="2" destOrd="0" presId="urn:microsoft.com/office/officeart/2005/8/layout/orgChart1"/>
    <dgm:cxn modelId="{27539D93-29F2-4E91-BC85-37BCD4480280}" type="presParOf" srcId="{FB06C7E2-5877-407C-9551-FE7865031BBB}" destId="{BD129CB0-7D9E-4EDB-BB30-9883FFA5A37B}" srcOrd="3" destOrd="0" presId="urn:microsoft.com/office/officeart/2005/8/layout/orgChart1"/>
    <dgm:cxn modelId="{F9E81132-35AB-4A51-84C1-9FB7C9539982}" type="presParOf" srcId="{BD129CB0-7D9E-4EDB-BB30-9883FFA5A37B}" destId="{D77B40E8-34D8-4CFE-9FEB-C036335A4D44}" srcOrd="0" destOrd="0" presId="urn:microsoft.com/office/officeart/2005/8/layout/orgChart1"/>
    <dgm:cxn modelId="{7FB9712C-A052-44C3-A8C9-B42A01CDAE69}" type="presParOf" srcId="{D77B40E8-34D8-4CFE-9FEB-C036335A4D44}" destId="{DDD06785-E29F-465B-A547-FC77A0AC128F}" srcOrd="0" destOrd="0" presId="urn:microsoft.com/office/officeart/2005/8/layout/orgChart1"/>
    <dgm:cxn modelId="{284571A8-D127-42E5-BCDE-444EA2D16942}" type="presParOf" srcId="{D77B40E8-34D8-4CFE-9FEB-C036335A4D44}" destId="{A646D8BB-20CB-4A90-8095-DD70AEB154FF}" srcOrd="1" destOrd="0" presId="urn:microsoft.com/office/officeart/2005/8/layout/orgChart1"/>
    <dgm:cxn modelId="{569002B5-3A75-4BFF-B120-BBA85B417BD4}" type="presParOf" srcId="{BD129CB0-7D9E-4EDB-BB30-9883FFA5A37B}" destId="{2C96E8EE-518D-49E7-8A15-E7158168E686}" srcOrd="1" destOrd="0" presId="urn:microsoft.com/office/officeart/2005/8/layout/orgChart1"/>
    <dgm:cxn modelId="{5919D4C4-CAEA-43FF-909E-F0EE558C9E4E}" type="presParOf" srcId="{BD129CB0-7D9E-4EDB-BB30-9883FFA5A37B}" destId="{A5BDDFC4-7BFF-4EBF-9A73-6407CFB51EB9}" srcOrd="2" destOrd="0" presId="urn:microsoft.com/office/officeart/2005/8/layout/orgChart1"/>
    <dgm:cxn modelId="{3D5164A9-2E46-4CB4-80F1-CA46C1E0B8BD}" type="presParOf" srcId="{A5BDDFC4-7BFF-4EBF-9A73-6407CFB51EB9}" destId="{74584A89-8A96-4E80-A5C1-1683D7809EA6}" srcOrd="0" destOrd="0" presId="urn:microsoft.com/office/officeart/2005/8/layout/orgChart1"/>
    <dgm:cxn modelId="{76493B85-7C44-4A0E-8F8F-A1E5D28AD67C}" type="presParOf" srcId="{A5BDDFC4-7BFF-4EBF-9A73-6407CFB51EB9}" destId="{3CF948D9-2170-4F49-B96E-486E303FE940}" srcOrd="1" destOrd="0" presId="urn:microsoft.com/office/officeart/2005/8/layout/orgChart1"/>
    <dgm:cxn modelId="{28790061-AB66-4320-9C00-AECEC915F373}" type="presParOf" srcId="{3CF948D9-2170-4F49-B96E-486E303FE940}" destId="{A9200AEF-62EA-4C14-85F4-6447BF6B7A64}" srcOrd="0" destOrd="0" presId="urn:microsoft.com/office/officeart/2005/8/layout/orgChart1"/>
    <dgm:cxn modelId="{4A79E916-51AB-4312-811B-DFDDBAC3E40B}" type="presParOf" srcId="{A9200AEF-62EA-4C14-85F4-6447BF6B7A64}" destId="{25971711-159A-44B4-BA1A-54C394AC5B56}" srcOrd="0" destOrd="0" presId="urn:microsoft.com/office/officeart/2005/8/layout/orgChart1"/>
    <dgm:cxn modelId="{78F25CA9-146B-4138-8BB3-A923ADFA218E}" type="presParOf" srcId="{A9200AEF-62EA-4C14-85F4-6447BF6B7A64}" destId="{0648392B-AB46-4C7C-8BB4-47E7C0C12B98}" srcOrd="1" destOrd="0" presId="urn:microsoft.com/office/officeart/2005/8/layout/orgChart1"/>
    <dgm:cxn modelId="{F2507BFA-44E6-456A-A3B0-41B7C8E3ED18}" type="presParOf" srcId="{3CF948D9-2170-4F49-B96E-486E303FE940}" destId="{F8CA0FE4-CEDF-416E-AB55-9C51F1B0B482}" srcOrd="1" destOrd="0" presId="urn:microsoft.com/office/officeart/2005/8/layout/orgChart1"/>
    <dgm:cxn modelId="{F22BFAFD-CC5E-4665-A53B-48E9A6BC4F35}" type="presParOf" srcId="{3CF948D9-2170-4F49-B96E-486E303FE940}" destId="{43D1A6A6-542C-4377-A932-DE743D60C266}" srcOrd="2" destOrd="0" presId="urn:microsoft.com/office/officeart/2005/8/layout/orgChart1"/>
    <dgm:cxn modelId="{5C0EFB9C-185A-46A6-9767-9D03330F1B36}" type="presParOf" srcId="{A5BDDFC4-7BFF-4EBF-9A73-6407CFB51EB9}" destId="{12EAFB48-FCC8-4C9C-8F46-AB92E66733FC}" srcOrd="2" destOrd="0" presId="urn:microsoft.com/office/officeart/2005/8/layout/orgChart1"/>
    <dgm:cxn modelId="{8F22C974-6A6E-4AC5-AAD9-6504182A2C73}" type="presParOf" srcId="{A5BDDFC4-7BFF-4EBF-9A73-6407CFB51EB9}" destId="{D7B730AA-3749-4C72-99E2-42DFA255877D}" srcOrd="3" destOrd="0" presId="urn:microsoft.com/office/officeart/2005/8/layout/orgChart1"/>
    <dgm:cxn modelId="{2A6921F2-BC3D-45E0-8ACA-B1E4A37370CE}" type="presParOf" srcId="{D7B730AA-3749-4C72-99E2-42DFA255877D}" destId="{4E9A1547-4F1F-4745-A1A1-42B333E8F370}" srcOrd="0" destOrd="0" presId="urn:microsoft.com/office/officeart/2005/8/layout/orgChart1"/>
    <dgm:cxn modelId="{D0D18A7A-3506-456C-99E6-8F1841E68C24}" type="presParOf" srcId="{4E9A1547-4F1F-4745-A1A1-42B333E8F370}" destId="{DAC622B2-F5FD-4984-B510-358AF5761953}" srcOrd="0" destOrd="0" presId="urn:microsoft.com/office/officeart/2005/8/layout/orgChart1"/>
    <dgm:cxn modelId="{F9B7EA34-310F-4F46-A9CC-7869ACEF78DF}" type="presParOf" srcId="{4E9A1547-4F1F-4745-A1A1-42B333E8F370}" destId="{4C105142-DC24-418A-BCFD-8EE17F2A61D7}" srcOrd="1" destOrd="0" presId="urn:microsoft.com/office/officeart/2005/8/layout/orgChart1"/>
    <dgm:cxn modelId="{2237D69E-EC28-4FC5-9410-15268ECB752F}" type="presParOf" srcId="{D7B730AA-3749-4C72-99E2-42DFA255877D}" destId="{D5F8F212-D883-4588-B0B8-4D295B6996F9}" srcOrd="1" destOrd="0" presId="urn:microsoft.com/office/officeart/2005/8/layout/orgChart1"/>
    <dgm:cxn modelId="{DB0AA01F-B85E-4EDB-B2F0-A9CC16B369F1}" type="presParOf" srcId="{D7B730AA-3749-4C72-99E2-42DFA255877D}" destId="{8061884F-4C52-47F7-9E66-6E85245816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0BFA1F-5993-4F37-8C5E-58ECC147367E}" type="doc">
      <dgm:prSet loTypeId="urn:microsoft.com/office/officeart/2005/8/layout/process3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2A1A5FC-4968-4F84-83AB-8ECA7740E2FD}">
      <dgm:prSet phldrT="[Text]"/>
      <dgm:spPr/>
      <dgm:t>
        <a:bodyPr/>
        <a:lstStyle/>
        <a:p>
          <a:r>
            <a:rPr lang="tr-TR" dirty="0" err="1" smtClean="0"/>
            <a:t>Condition</a:t>
          </a:r>
          <a:endParaRPr lang="en-US" dirty="0"/>
        </a:p>
      </dgm:t>
    </dgm:pt>
    <dgm:pt modelId="{A33D5E3B-37D0-4579-9CBB-00996C54E886}" type="parTrans" cxnId="{856C3FB1-A101-425F-9941-BB5007123FDC}">
      <dgm:prSet/>
      <dgm:spPr/>
      <dgm:t>
        <a:bodyPr/>
        <a:lstStyle/>
        <a:p>
          <a:endParaRPr lang="en-US"/>
        </a:p>
      </dgm:t>
    </dgm:pt>
    <dgm:pt modelId="{4373F03A-E13C-4D7E-815A-3318A44136DF}" type="sibTrans" cxnId="{856C3FB1-A101-425F-9941-BB5007123FDC}">
      <dgm:prSet/>
      <dgm:spPr/>
      <dgm:t>
        <a:bodyPr/>
        <a:lstStyle/>
        <a:p>
          <a:endParaRPr lang="en-US"/>
        </a:p>
      </dgm:t>
    </dgm:pt>
    <dgm:pt modelId="{961E82D2-19DC-48A3-B11C-88E2558FC14C}">
      <dgm:prSet phldrT="[Text]" custT="1"/>
      <dgm:spPr/>
      <dgm:t>
        <a:bodyPr/>
        <a:lstStyle/>
        <a:p>
          <a:r>
            <a:rPr lang="tr-TR" sz="2000" dirty="0" err="1" smtClean="0"/>
            <a:t>Seeing</a:t>
          </a:r>
          <a:r>
            <a:rPr lang="tr-TR" sz="2000" dirty="0" smtClean="0"/>
            <a:t> a </a:t>
          </a:r>
          <a:r>
            <a:rPr lang="tr-TR" sz="2000" dirty="0" err="1" smtClean="0"/>
            <a:t>cat</a:t>
          </a:r>
          <a:endParaRPr lang="en-US" sz="2000" dirty="0"/>
        </a:p>
      </dgm:t>
    </dgm:pt>
    <dgm:pt modelId="{B4728110-CF00-4A68-AF26-760393404A7F}" type="parTrans" cxnId="{8B951869-7F5A-4558-A87A-7FC70A3175D0}">
      <dgm:prSet/>
      <dgm:spPr/>
      <dgm:t>
        <a:bodyPr/>
        <a:lstStyle/>
        <a:p>
          <a:endParaRPr lang="en-US"/>
        </a:p>
      </dgm:t>
    </dgm:pt>
    <dgm:pt modelId="{99C2E07F-6BCE-417D-B317-893214BEC0FC}" type="sibTrans" cxnId="{8B951869-7F5A-4558-A87A-7FC70A3175D0}">
      <dgm:prSet/>
      <dgm:spPr/>
      <dgm:t>
        <a:bodyPr/>
        <a:lstStyle/>
        <a:p>
          <a:endParaRPr lang="en-US"/>
        </a:p>
      </dgm:t>
    </dgm:pt>
    <dgm:pt modelId="{B5B32E04-C54A-4229-9408-DFA1CF1F934B}">
      <dgm:prSet phldrT="[Text]"/>
      <dgm:spPr/>
      <dgm:t>
        <a:bodyPr/>
        <a:lstStyle/>
        <a:p>
          <a:r>
            <a:rPr lang="tr-TR" dirty="0" err="1" smtClean="0"/>
            <a:t>Cognition</a:t>
          </a:r>
          <a:endParaRPr lang="en-US" dirty="0"/>
        </a:p>
      </dgm:t>
    </dgm:pt>
    <dgm:pt modelId="{48AA5C4C-BC71-43B8-8771-372A39358BF6}" type="parTrans" cxnId="{0013BD89-790E-4999-87E1-86C0EC7A4289}">
      <dgm:prSet/>
      <dgm:spPr/>
      <dgm:t>
        <a:bodyPr/>
        <a:lstStyle/>
        <a:p>
          <a:endParaRPr lang="en-US"/>
        </a:p>
      </dgm:t>
    </dgm:pt>
    <dgm:pt modelId="{4D6FF0A7-93FA-41E5-9504-695A5F13A671}" type="sibTrans" cxnId="{0013BD89-790E-4999-87E1-86C0EC7A4289}">
      <dgm:prSet/>
      <dgm:spPr/>
      <dgm:t>
        <a:bodyPr/>
        <a:lstStyle/>
        <a:p>
          <a:endParaRPr lang="en-US"/>
        </a:p>
      </dgm:t>
    </dgm:pt>
    <dgm:pt modelId="{D1F2FF21-39A2-44A4-BBBD-2E695C6794C5}">
      <dgm:prSet phldrT="[Text]" custT="1"/>
      <dgm:spPr/>
      <dgm:t>
        <a:bodyPr/>
        <a:lstStyle/>
        <a:p>
          <a:r>
            <a:rPr lang="tr-TR" sz="2000" dirty="0" err="1" smtClean="0"/>
            <a:t>Cat</a:t>
          </a:r>
          <a:r>
            <a:rPr lang="tr-TR" sz="2000" dirty="0" smtClean="0"/>
            <a:t> </a:t>
          </a:r>
          <a:r>
            <a:rPr lang="tr-TR" sz="2000" dirty="0" err="1" smtClean="0"/>
            <a:t>hurts</a:t>
          </a:r>
          <a:r>
            <a:rPr lang="tr-TR" sz="2000" dirty="0" smtClean="0"/>
            <a:t> </a:t>
          </a:r>
          <a:r>
            <a:rPr lang="tr-TR" sz="2000" dirty="0" err="1" smtClean="0"/>
            <a:t>me</a:t>
          </a:r>
          <a:endParaRPr lang="en-US" sz="2000" dirty="0"/>
        </a:p>
      </dgm:t>
    </dgm:pt>
    <dgm:pt modelId="{D8C77DA0-67B3-40BF-9BDE-BADDBA11662B}" type="parTrans" cxnId="{291383D2-0A47-4108-A3E2-198968AC0FE2}">
      <dgm:prSet/>
      <dgm:spPr/>
      <dgm:t>
        <a:bodyPr/>
        <a:lstStyle/>
        <a:p>
          <a:endParaRPr lang="en-US"/>
        </a:p>
      </dgm:t>
    </dgm:pt>
    <dgm:pt modelId="{454F22BD-5A5C-42AC-9F9A-9E53A8F50EF3}" type="sibTrans" cxnId="{291383D2-0A47-4108-A3E2-198968AC0FE2}">
      <dgm:prSet/>
      <dgm:spPr/>
      <dgm:t>
        <a:bodyPr/>
        <a:lstStyle/>
        <a:p>
          <a:endParaRPr lang="en-US"/>
        </a:p>
      </dgm:t>
    </dgm:pt>
    <dgm:pt modelId="{A1C3D4A6-FCEB-45B2-AEE5-318B018F4DB8}">
      <dgm:prSet phldrT="[Text]"/>
      <dgm:spPr/>
      <dgm:t>
        <a:bodyPr/>
        <a:lstStyle/>
        <a:p>
          <a:r>
            <a:rPr lang="tr-TR" dirty="0" err="1" smtClean="0"/>
            <a:t>Emotion</a:t>
          </a:r>
          <a:r>
            <a:rPr lang="tr-TR" dirty="0" smtClean="0"/>
            <a:t>  </a:t>
          </a:r>
          <a:endParaRPr lang="en-US" dirty="0"/>
        </a:p>
      </dgm:t>
    </dgm:pt>
    <dgm:pt modelId="{797EB3CC-0C14-4740-9FB7-BAFD521A3F42}" type="parTrans" cxnId="{7C679AE4-90E0-40DC-839C-6641F1CF05E2}">
      <dgm:prSet/>
      <dgm:spPr/>
      <dgm:t>
        <a:bodyPr/>
        <a:lstStyle/>
        <a:p>
          <a:endParaRPr lang="en-US"/>
        </a:p>
      </dgm:t>
    </dgm:pt>
    <dgm:pt modelId="{56B69D40-400C-4E27-A0A1-97F94363DC54}" type="sibTrans" cxnId="{7C679AE4-90E0-40DC-839C-6641F1CF05E2}">
      <dgm:prSet/>
      <dgm:spPr/>
      <dgm:t>
        <a:bodyPr/>
        <a:lstStyle/>
        <a:p>
          <a:endParaRPr lang="en-US"/>
        </a:p>
      </dgm:t>
    </dgm:pt>
    <dgm:pt modelId="{8A5AECB3-01FE-4C6E-AA4E-098622C33334}">
      <dgm:prSet phldrT="[Text]" custT="1"/>
      <dgm:spPr/>
      <dgm:t>
        <a:bodyPr/>
        <a:lstStyle/>
        <a:p>
          <a:r>
            <a:rPr lang="tr-TR" sz="2000" dirty="0" err="1" smtClean="0"/>
            <a:t>Worry</a:t>
          </a:r>
          <a:r>
            <a:rPr lang="tr-TR" sz="2000" dirty="0" smtClean="0"/>
            <a:t> </a:t>
          </a:r>
          <a:endParaRPr lang="en-US" sz="2000" dirty="0"/>
        </a:p>
      </dgm:t>
    </dgm:pt>
    <dgm:pt modelId="{5862DAA5-46A9-4A3D-BF36-C6AEF4F6A1F7}" type="parTrans" cxnId="{61491F85-4F89-4BAB-A29A-8A445D2115C2}">
      <dgm:prSet/>
      <dgm:spPr/>
      <dgm:t>
        <a:bodyPr/>
        <a:lstStyle/>
        <a:p>
          <a:endParaRPr lang="en-US"/>
        </a:p>
      </dgm:t>
    </dgm:pt>
    <dgm:pt modelId="{9E69EEC5-DEB6-4123-9436-FC2BE0413C7F}" type="sibTrans" cxnId="{61491F85-4F89-4BAB-A29A-8A445D2115C2}">
      <dgm:prSet/>
      <dgm:spPr/>
      <dgm:t>
        <a:bodyPr/>
        <a:lstStyle/>
        <a:p>
          <a:endParaRPr lang="en-US"/>
        </a:p>
      </dgm:t>
    </dgm:pt>
    <dgm:pt modelId="{0491ADF5-4126-4EAA-9540-3E123818567E}">
      <dgm:prSet phldrT="[Text]"/>
      <dgm:spPr/>
      <dgm:t>
        <a:bodyPr/>
        <a:lstStyle/>
        <a:p>
          <a:r>
            <a:rPr lang="tr-TR" dirty="0" err="1" smtClean="0"/>
            <a:t>Behavior</a:t>
          </a:r>
          <a:r>
            <a:rPr lang="tr-TR" dirty="0" smtClean="0"/>
            <a:t>  </a:t>
          </a:r>
          <a:endParaRPr lang="en-US" dirty="0"/>
        </a:p>
      </dgm:t>
    </dgm:pt>
    <dgm:pt modelId="{2F848132-EF2A-45F7-BFB5-1DFCCD2998E5}" type="parTrans" cxnId="{DEEDB65E-8EDE-4F45-A29E-B5A067CEBAF2}">
      <dgm:prSet/>
      <dgm:spPr/>
      <dgm:t>
        <a:bodyPr/>
        <a:lstStyle/>
        <a:p>
          <a:endParaRPr lang="en-US"/>
        </a:p>
      </dgm:t>
    </dgm:pt>
    <dgm:pt modelId="{6CE0D48D-1FD3-4392-A1CE-60AC7FDB3275}" type="sibTrans" cxnId="{DEEDB65E-8EDE-4F45-A29E-B5A067CEBAF2}">
      <dgm:prSet/>
      <dgm:spPr/>
      <dgm:t>
        <a:bodyPr/>
        <a:lstStyle/>
        <a:p>
          <a:endParaRPr lang="en-US"/>
        </a:p>
      </dgm:t>
    </dgm:pt>
    <dgm:pt modelId="{FE7E96DE-CCD0-48D0-918E-2E6749E18C71}">
      <dgm:prSet phldrT="[Text]" custT="1"/>
      <dgm:spPr/>
      <dgm:t>
        <a:bodyPr/>
        <a:lstStyle/>
        <a:p>
          <a:r>
            <a:rPr lang="tr-TR" sz="2000" dirty="0" err="1" smtClean="0"/>
            <a:t>Avoidance</a:t>
          </a:r>
          <a:r>
            <a:rPr lang="tr-TR" sz="2000" dirty="0" smtClean="0"/>
            <a:t> of </a:t>
          </a:r>
          <a:r>
            <a:rPr lang="tr-TR" sz="2000" dirty="0" err="1" smtClean="0"/>
            <a:t>cat</a:t>
          </a:r>
          <a:endParaRPr lang="en-US" sz="2000" dirty="0"/>
        </a:p>
      </dgm:t>
    </dgm:pt>
    <dgm:pt modelId="{9A3DA9D1-6714-458A-930E-4E4070D52B01}" type="parTrans" cxnId="{10E328EA-1536-46E5-A51B-90851E186687}">
      <dgm:prSet/>
      <dgm:spPr/>
      <dgm:t>
        <a:bodyPr/>
        <a:lstStyle/>
        <a:p>
          <a:endParaRPr lang="en-US"/>
        </a:p>
      </dgm:t>
    </dgm:pt>
    <dgm:pt modelId="{F3600383-1FFF-4A55-9B92-59DDEF31DDC0}" type="sibTrans" cxnId="{10E328EA-1536-46E5-A51B-90851E186687}">
      <dgm:prSet/>
      <dgm:spPr/>
      <dgm:t>
        <a:bodyPr/>
        <a:lstStyle/>
        <a:p>
          <a:endParaRPr lang="en-US"/>
        </a:p>
      </dgm:t>
    </dgm:pt>
    <dgm:pt modelId="{E8D3864F-D4C0-4D29-9959-15D3DC1BA4B5}">
      <dgm:prSet phldrT="[Text]" custT="1"/>
      <dgm:spPr/>
      <dgm:t>
        <a:bodyPr/>
        <a:lstStyle/>
        <a:p>
          <a:r>
            <a:rPr lang="tr-TR" sz="2000" dirty="0" err="1" smtClean="0"/>
            <a:t>Anxiety</a:t>
          </a:r>
          <a:r>
            <a:rPr lang="tr-TR" sz="2000" dirty="0" smtClean="0"/>
            <a:t> </a:t>
          </a:r>
          <a:endParaRPr lang="en-US" sz="2000" dirty="0"/>
        </a:p>
      </dgm:t>
    </dgm:pt>
    <dgm:pt modelId="{CAD6DA9B-5A0F-4D30-A6D3-5815A8A9CC19}" type="parTrans" cxnId="{123BA2CC-9E2A-4D6C-B6E7-1BCBF96A4391}">
      <dgm:prSet/>
      <dgm:spPr/>
      <dgm:t>
        <a:bodyPr/>
        <a:lstStyle/>
        <a:p>
          <a:endParaRPr lang="tr-TR"/>
        </a:p>
      </dgm:t>
    </dgm:pt>
    <dgm:pt modelId="{55095158-325C-419B-A1F3-825EE3D1E32F}" type="sibTrans" cxnId="{123BA2CC-9E2A-4D6C-B6E7-1BCBF96A4391}">
      <dgm:prSet/>
      <dgm:spPr/>
      <dgm:t>
        <a:bodyPr/>
        <a:lstStyle/>
        <a:p>
          <a:endParaRPr lang="tr-TR"/>
        </a:p>
      </dgm:t>
    </dgm:pt>
    <dgm:pt modelId="{AA4FC97D-33DB-4AB7-B364-630ECEDF94C3}" type="pres">
      <dgm:prSet presAssocID="{F00BFA1F-5993-4F37-8C5E-58ECC147367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04C5C6-1805-4797-BCE1-89FCC3403F63}" type="pres">
      <dgm:prSet presAssocID="{82A1A5FC-4968-4F84-83AB-8ECA7740E2FD}" presName="composite" presStyleCnt="0"/>
      <dgm:spPr/>
      <dgm:t>
        <a:bodyPr/>
        <a:lstStyle/>
        <a:p>
          <a:endParaRPr lang="tr-TR"/>
        </a:p>
      </dgm:t>
    </dgm:pt>
    <dgm:pt modelId="{B6D71F2F-8796-46EA-B623-CD3E984A60EA}" type="pres">
      <dgm:prSet presAssocID="{82A1A5FC-4968-4F84-83AB-8ECA7740E2FD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2517B1-6883-419A-9ED0-029D57836900}" type="pres">
      <dgm:prSet presAssocID="{82A1A5FC-4968-4F84-83AB-8ECA7740E2FD}" presName="parSh" presStyleLbl="node1" presStyleIdx="0" presStyleCnt="4"/>
      <dgm:spPr/>
      <dgm:t>
        <a:bodyPr/>
        <a:lstStyle/>
        <a:p>
          <a:endParaRPr lang="en-US"/>
        </a:p>
      </dgm:t>
    </dgm:pt>
    <dgm:pt modelId="{A7CB6B72-783E-4D32-A810-8D7A228AA3E7}" type="pres">
      <dgm:prSet presAssocID="{82A1A5FC-4968-4F84-83AB-8ECA7740E2FD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09E632-36DE-4D52-9F27-6661D005FD33}" type="pres">
      <dgm:prSet presAssocID="{4373F03A-E13C-4D7E-815A-3318A44136DF}" presName="sibTrans" presStyleLbl="sibTrans2D1" presStyleIdx="0" presStyleCnt="3"/>
      <dgm:spPr/>
      <dgm:t>
        <a:bodyPr/>
        <a:lstStyle/>
        <a:p>
          <a:endParaRPr lang="en-US"/>
        </a:p>
      </dgm:t>
    </dgm:pt>
    <dgm:pt modelId="{CD3F6D0D-712B-436D-8356-BDC0A1FA821E}" type="pres">
      <dgm:prSet presAssocID="{4373F03A-E13C-4D7E-815A-3318A44136DF}" presName="connTx" presStyleLbl="sibTrans2D1" presStyleIdx="0" presStyleCnt="3"/>
      <dgm:spPr/>
      <dgm:t>
        <a:bodyPr/>
        <a:lstStyle/>
        <a:p>
          <a:endParaRPr lang="en-US"/>
        </a:p>
      </dgm:t>
    </dgm:pt>
    <dgm:pt modelId="{0E838B8D-3FCB-4CA5-BBE4-A6BF7AD8CC67}" type="pres">
      <dgm:prSet presAssocID="{B5B32E04-C54A-4229-9408-DFA1CF1F934B}" presName="composite" presStyleCnt="0"/>
      <dgm:spPr/>
      <dgm:t>
        <a:bodyPr/>
        <a:lstStyle/>
        <a:p>
          <a:endParaRPr lang="tr-TR"/>
        </a:p>
      </dgm:t>
    </dgm:pt>
    <dgm:pt modelId="{B43AEE7D-57CA-48F9-841E-D2D4DC06977A}" type="pres">
      <dgm:prSet presAssocID="{B5B32E04-C54A-4229-9408-DFA1CF1F934B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75281E-1D8A-4835-B490-9B91EFE25B05}" type="pres">
      <dgm:prSet presAssocID="{B5B32E04-C54A-4229-9408-DFA1CF1F934B}" presName="parSh" presStyleLbl="node1" presStyleIdx="1" presStyleCnt="4"/>
      <dgm:spPr/>
      <dgm:t>
        <a:bodyPr/>
        <a:lstStyle/>
        <a:p>
          <a:endParaRPr lang="en-US"/>
        </a:p>
      </dgm:t>
    </dgm:pt>
    <dgm:pt modelId="{F09D3041-1877-4860-AEE0-0EE3C43FC75F}" type="pres">
      <dgm:prSet presAssocID="{B5B32E04-C54A-4229-9408-DFA1CF1F934B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EE6C6-B6C3-45FD-8621-BEAE7310E52C}" type="pres">
      <dgm:prSet presAssocID="{4D6FF0A7-93FA-41E5-9504-695A5F13A671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22736E8-2070-4E27-91DE-8F8482496916}" type="pres">
      <dgm:prSet presAssocID="{4D6FF0A7-93FA-41E5-9504-695A5F13A671}" presName="connTx" presStyleLbl="sibTrans2D1" presStyleIdx="1" presStyleCnt="3"/>
      <dgm:spPr/>
      <dgm:t>
        <a:bodyPr/>
        <a:lstStyle/>
        <a:p>
          <a:endParaRPr lang="en-US"/>
        </a:p>
      </dgm:t>
    </dgm:pt>
    <dgm:pt modelId="{3042A282-65C6-4261-A525-8968F080E0F9}" type="pres">
      <dgm:prSet presAssocID="{A1C3D4A6-FCEB-45B2-AEE5-318B018F4DB8}" presName="composite" presStyleCnt="0"/>
      <dgm:spPr/>
      <dgm:t>
        <a:bodyPr/>
        <a:lstStyle/>
        <a:p>
          <a:endParaRPr lang="tr-TR"/>
        </a:p>
      </dgm:t>
    </dgm:pt>
    <dgm:pt modelId="{AD465A60-A7BA-44F4-B2CF-57F190BD6B4B}" type="pres">
      <dgm:prSet presAssocID="{A1C3D4A6-FCEB-45B2-AEE5-318B018F4DB8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221BC3-CEC1-4753-B7D4-8E3B2104E3DB}" type="pres">
      <dgm:prSet presAssocID="{A1C3D4A6-FCEB-45B2-AEE5-318B018F4DB8}" presName="parSh" presStyleLbl="node1" presStyleIdx="2" presStyleCnt="4"/>
      <dgm:spPr/>
      <dgm:t>
        <a:bodyPr/>
        <a:lstStyle/>
        <a:p>
          <a:endParaRPr lang="en-US"/>
        </a:p>
      </dgm:t>
    </dgm:pt>
    <dgm:pt modelId="{6527E9B1-1421-4B6C-96CE-9ACD63394E25}" type="pres">
      <dgm:prSet presAssocID="{A1C3D4A6-FCEB-45B2-AEE5-318B018F4DB8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55F9D-C0A1-486B-97A8-B397AE52457B}" type="pres">
      <dgm:prSet presAssocID="{56B69D40-400C-4E27-A0A1-97F94363DC54}" presName="sibTrans" presStyleLbl="sibTrans2D1" presStyleIdx="2" presStyleCnt="3"/>
      <dgm:spPr/>
      <dgm:t>
        <a:bodyPr/>
        <a:lstStyle/>
        <a:p>
          <a:endParaRPr lang="en-US"/>
        </a:p>
      </dgm:t>
    </dgm:pt>
    <dgm:pt modelId="{C2903812-7A6B-48AE-B6FB-77225EC63EE6}" type="pres">
      <dgm:prSet presAssocID="{56B69D40-400C-4E27-A0A1-97F94363DC54}" presName="connTx" presStyleLbl="sibTrans2D1" presStyleIdx="2" presStyleCnt="3"/>
      <dgm:spPr/>
      <dgm:t>
        <a:bodyPr/>
        <a:lstStyle/>
        <a:p>
          <a:endParaRPr lang="en-US"/>
        </a:p>
      </dgm:t>
    </dgm:pt>
    <dgm:pt modelId="{60E397C4-A4AE-4F82-B8BE-BF9EDB69B2B6}" type="pres">
      <dgm:prSet presAssocID="{0491ADF5-4126-4EAA-9540-3E123818567E}" presName="composite" presStyleCnt="0"/>
      <dgm:spPr/>
      <dgm:t>
        <a:bodyPr/>
        <a:lstStyle/>
        <a:p>
          <a:endParaRPr lang="tr-TR"/>
        </a:p>
      </dgm:t>
    </dgm:pt>
    <dgm:pt modelId="{EF0A8F2B-0EA7-4F16-8EDA-3079F03FB823}" type="pres">
      <dgm:prSet presAssocID="{0491ADF5-4126-4EAA-9540-3E123818567E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0E9257-F9D2-4311-8156-05F71347636E}" type="pres">
      <dgm:prSet presAssocID="{0491ADF5-4126-4EAA-9540-3E123818567E}" presName="parSh" presStyleLbl="node1" presStyleIdx="3" presStyleCnt="4"/>
      <dgm:spPr/>
      <dgm:t>
        <a:bodyPr/>
        <a:lstStyle/>
        <a:p>
          <a:endParaRPr lang="en-US"/>
        </a:p>
      </dgm:t>
    </dgm:pt>
    <dgm:pt modelId="{236BCF26-B732-47FB-BBE9-3A5B71EDEA8D}" type="pres">
      <dgm:prSet presAssocID="{0491ADF5-4126-4EAA-9540-3E123818567E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B2784C-540B-4F05-90C9-755F6D9AE074}" type="presOf" srcId="{56B69D40-400C-4E27-A0A1-97F94363DC54}" destId="{C2903812-7A6B-48AE-B6FB-77225EC63EE6}" srcOrd="1" destOrd="0" presId="urn:microsoft.com/office/officeart/2005/8/layout/process3"/>
    <dgm:cxn modelId="{F84E8955-8637-41F0-9847-CA464387796A}" type="presOf" srcId="{8A5AECB3-01FE-4C6E-AA4E-098622C33334}" destId="{6527E9B1-1421-4B6C-96CE-9ACD63394E25}" srcOrd="0" destOrd="0" presId="urn:microsoft.com/office/officeart/2005/8/layout/process3"/>
    <dgm:cxn modelId="{0CA678B8-5D97-458F-823A-0FD025C13104}" type="presOf" srcId="{D1F2FF21-39A2-44A4-BBBD-2E695C6794C5}" destId="{F09D3041-1877-4860-AEE0-0EE3C43FC75F}" srcOrd="0" destOrd="0" presId="urn:microsoft.com/office/officeart/2005/8/layout/process3"/>
    <dgm:cxn modelId="{7826E770-3170-46C1-930B-BDB3F6B9119E}" type="presOf" srcId="{4373F03A-E13C-4D7E-815A-3318A44136DF}" destId="{8C09E632-36DE-4D52-9F27-6661D005FD33}" srcOrd="0" destOrd="0" presId="urn:microsoft.com/office/officeart/2005/8/layout/process3"/>
    <dgm:cxn modelId="{7C679AE4-90E0-40DC-839C-6641F1CF05E2}" srcId="{F00BFA1F-5993-4F37-8C5E-58ECC147367E}" destId="{A1C3D4A6-FCEB-45B2-AEE5-318B018F4DB8}" srcOrd="2" destOrd="0" parTransId="{797EB3CC-0C14-4740-9FB7-BAFD521A3F42}" sibTransId="{56B69D40-400C-4E27-A0A1-97F94363DC54}"/>
    <dgm:cxn modelId="{123BA2CC-9E2A-4D6C-B6E7-1BCBF96A4391}" srcId="{A1C3D4A6-FCEB-45B2-AEE5-318B018F4DB8}" destId="{E8D3864F-D4C0-4D29-9959-15D3DC1BA4B5}" srcOrd="1" destOrd="0" parTransId="{CAD6DA9B-5A0F-4D30-A6D3-5815A8A9CC19}" sibTransId="{55095158-325C-419B-A1F3-825EE3D1E32F}"/>
    <dgm:cxn modelId="{10E328EA-1536-46E5-A51B-90851E186687}" srcId="{0491ADF5-4126-4EAA-9540-3E123818567E}" destId="{FE7E96DE-CCD0-48D0-918E-2E6749E18C71}" srcOrd="0" destOrd="0" parTransId="{9A3DA9D1-6714-458A-930E-4E4070D52B01}" sibTransId="{F3600383-1FFF-4A55-9B92-59DDEF31DDC0}"/>
    <dgm:cxn modelId="{0013BD89-790E-4999-87E1-86C0EC7A4289}" srcId="{F00BFA1F-5993-4F37-8C5E-58ECC147367E}" destId="{B5B32E04-C54A-4229-9408-DFA1CF1F934B}" srcOrd="1" destOrd="0" parTransId="{48AA5C4C-BC71-43B8-8771-372A39358BF6}" sibTransId="{4D6FF0A7-93FA-41E5-9504-695A5F13A671}"/>
    <dgm:cxn modelId="{7A89FD73-2DF8-4610-A73C-158C2E88C302}" type="presOf" srcId="{4D6FF0A7-93FA-41E5-9504-695A5F13A671}" destId="{01AEE6C6-B6C3-45FD-8621-BEAE7310E52C}" srcOrd="0" destOrd="0" presId="urn:microsoft.com/office/officeart/2005/8/layout/process3"/>
    <dgm:cxn modelId="{55BC3965-E555-45E6-BDC1-979D0D21B8BB}" type="presOf" srcId="{4373F03A-E13C-4D7E-815A-3318A44136DF}" destId="{CD3F6D0D-712B-436D-8356-BDC0A1FA821E}" srcOrd="1" destOrd="0" presId="urn:microsoft.com/office/officeart/2005/8/layout/process3"/>
    <dgm:cxn modelId="{EC0680C7-059C-45BF-A9DC-2D4B37308FD8}" type="presOf" srcId="{0491ADF5-4126-4EAA-9540-3E123818567E}" destId="{460E9257-F9D2-4311-8156-05F71347636E}" srcOrd="1" destOrd="0" presId="urn:microsoft.com/office/officeart/2005/8/layout/process3"/>
    <dgm:cxn modelId="{FF7250CA-645B-4C57-8D24-92DFE6F58968}" type="presOf" srcId="{A1C3D4A6-FCEB-45B2-AEE5-318B018F4DB8}" destId="{49221BC3-CEC1-4753-B7D4-8E3B2104E3DB}" srcOrd="1" destOrd="0" presId="urn:microsoft.com/office/officeart/2005/8/layout/process3"/>
    <dgm:cxn modelId="{F9BFA92C-3FED-4DE9-B358-80FE42CCDE9D}" type="presOf" srcId="{B5B32E04-C54A-4229-9408-DFA1CF1F934B}" destId="{3D75281E-1D8A-4835-B490-9B91EFE25B05}" srcOrd="1" destOrd="0" presId="urn:microsoft.com/office/officeart/2005/8/layout/process3"/>
    <dgm:cxn modelId="{AC4DB4C1-38A0-4B5E-95CA-E97F68F17F71}" type="presOf" srcId="{FE7E96DE-CCD0-48D0-918E-2E6749E18C71}" destId="{236BCF26-B732-47FB-BBE9-3A5B71EDEA8D}" srcOrd="0" destOrd="0" presId="urn:microsoft.com/office/officeart/2005/8/layout/process3"/>
    <dgm:cxn modelId="{528C2701-9316-4D53-A6B0-94D6DB578BC8}" type="presOf" srcId="{F00BFA1F-5993-4F37-8C5E-58ECC147367E}" destId="{AA4FC97D-33DB-4AB7-B364-630ECEDF94C3}" srcOrd="0" destOrd="0" presId="urn:microsoft.com/office/officeart/2005/8/layout/process3"/>
    <dgm:cxn modelId="{291383D2-0A47-4108-A3E2-198968AC0FE2}" srcId="{B5B32E04-C54A-4229-9408-DFA1CF1F934B}" destId="{D1F2FF21-39A2-44A4-BBBD-2E695C6794C5}" srcOrd="0" destOrd="0" parTransId="{D8C77DA0-67B3-40BF-9BDE-BADDBA11662B}" sibTransId="{454F22BD-5A5C-42AC-9F9A-9E53A8F50EF3}"/>
    <dgm:cxn modelId="{A7FFC745-8D38-4779-A65E-56D8CD4AB7BA}" type="presOf" srcId="{56B69D40-400C-4E27-A0A1-97F94363DC54}" destId="{0EF55F9D-C0A1-486B-97A8-B397AE52457B}" srcOrd="0" destOrd="0" presId="urn:microsoft.com/office/officeart/2005/8/layout/process3"/>
    <dgm:cxn modelId="{936B9B0F-F765-4161-A280-B14EB3AE657D}" type="presOf" srcId="{0491ADF5-4126-4EAA-9540-3E123818567E}" destId="{EF0A8F2B-0EA7-4F16-8EDA-3079F03FB823}" srcOrd="0" destOrd="0" presId="urn:microsoft.com/office/officeart/2005/8/layout/process3"/>
    <dgm:cxn modelId="{6CC38A2F-8D73-4EA0-9C91-6C455DFDD1FF}" type="presOf" srcId="{82A1A5FC-4968-4F84-83AB-8ECA7740E2FD}" destId="{B6D71F2F-8796-46EA-B623-CD3E984A60EA}" srcOrd="0" destOrd="0" presId="urn:microsoft.com/office/officeart/2005/8/layout/process3"/>
    <dgm:cxn modelId="{86D3456F-A8AA-46DE-B895-0D9894CCCE93}" type="presOf" srcId="{E8D3864F-D4C0-4D29-9959-15D3DC1BA4B5}" destId="{6527E9B1-1421-4B6C-96CE-9ACD63394E25}" srcOrd="0" destOrd="1" presId="urn:microsoft.com/office/officeart/2005/8/layout/process3"/>
    <dgm:cxn modelId="{1E979B01-CF43-40C7-B41C-E2A345662A90}" type="presOf" srcId="{B5B32E04-C54A-4229-9408-DFA1CF1F934B}" destId="{B43AEE7D-57CA-48F9-841E-D2D4DC06977A}" srcOrd="0" destOrd="0" presId="urn:microsoft.com/office/officeart/2005/8/layout/process3"/>
    <dgm:cxn modelId="{AE5BE595-B395-4529-9F1B-9A7077808098}" type="presOf" srcId="{4D6FF0A7-93FA-41E5-9504-695A5F13A671}" destId="{F22736E8-2070-4E27-91DE-8F8482496916}" srcOrd="1" destOrd="0" presId="urn:microsoft.com/office/officeart/2005/8/layout/process3"/>
    <dgm:cxn modelId="{75C49D3D-4461-46BF-A9AD-4A8206F1558C}" type="presOf" srcId="{82A1A5FC-4968-4F84-83AB-8ECA7740E2FD}" destId="{E22517B1-6883-419A-9ED0-029D57836900}" srcOrd="1" destOrd="0" presId="urn:microsoft.com/office/officeart/2005/8/layout/process3"/>
    <dgm:cxn modelId="{8B951869-7F5A-4558-A87A-7FC70A3175D0}" srcId="{82A1A5FC-4968-4F84-83AB-8ECA7740E2FD}" destId="{961E82D2-19DC-48A3-B11C-88E2558FC14C}" srcOrd="0" destOrd="0" parTransId="{B4728110-CF00-4A68-AF26-760393404A7F}" sibTransId="{99C2E07F-6BCE-417D-B317-893214BEC0FC}"/>
    <dgm:cxn modelId="{856C3FB1-A101-425F-9941-BB5007123FDC}" srcId="{F00BFA1F-5993-4F37-8C5E-58ECC147367E}" destId="{82A1A5FC-4968-4F84-83AB-8ECA7740E2FD}" srcOrd="0" destOrd="0" parTransId="{A33D5E3B-37D0-4579-9CBB-00996C54E886}" sibTransId="{4373F03A-E13C-4D7E-815A-3318A44136DF}"/>
    <dgm:cxn modelId="{905F2275-A6D7-4DA7-A7DE-D2E8AE88855C}" type="presOf" srcId="{961E82D2-19DC-48A3-B11C-88E2558FC14C}" destId="{A7CB6B72-783E-4D32-A810-8D7A228AA3E7}" srcOrd="0" destOrd="0" presId="urn:microsoft.com/office/officeart/2005/8/layout/process3"/>
    <dgm:cxn modelId="{DEEDB65E-8EDE-4F45-A29E-B5A067CEBAF2}" srcId="{F00BFA1F-5993-4F37-8C5E-58ECC147367E}" destId="{0491ADF5-4126-4EAA-9540-3E123818567E}" srcOrd="3" destOrd="0" parTransId="{2F848132-EF2A-45F7-BFB5-1DFCCD2998E5}" sibTransId="{6CE0D48D-1FD3-4392-A1CE-60AC7FDB3275}"/>
    <dgm:cxn modelId="{9E4C0E0F-7F25-4B3D-ABF0-9A898CCE27F8}" type="presOf" srcId="{A1C3D4A6-FCEB-45B2-AEE5-318B018F4DB8}" destId="{AD465A60-A7BA-44F4-B2CF-57F190BD6B4B}" srcOrd="0" destOrd="0" presId="urn:microsoft.com/office/officeart/2005/8/layout/process3"/>
    <dgm:cxn modelId="{61491F85-4F89-4BAB-A29A-8A445D2115C2}" srcId="{A1C3D4A6-FCEB-45B2-AEE5-318B018F4DB8}" destId="{8A5AECB3-01FE-4C6E-AA4E-098622C33334}" srcOrd="0" destOrd="0" parTransId="{5862DAA5-46A9-4A3D-BF36-C6AEF4F6A1F7}" sibTransId="{9E69EEC5-DEB6-4123-9436-FC2BE0413C7F}"/>
    <dgm:cxn modelId="{9CB1A11F-B92A-420B-817A-B1BFC702AAE3}" type="presParOf" srcId="{AA4FC97D-33DB-4AB7-B364-630ECEDF94C3}" destId="{0D04C5C6-1805-4797-BCE1-89FCC3403F63}" srcOrd="0" destOrd="0" presId="urn:microsoft.com/office/officeart/2005/8/layout/process3"/>
    <dgm:cxn modelId="{5967284C-12A3-4CE0-8709-D4ED26B0B41D}" type="presParOf" srcId="{0D04C5C6-1805-4797-BCE1-89FCC3403F63}" destId="{B6D71F2F-8796-46EA-B623-CD3E984A60EA}" srcOrd="0" destOrd="0" presId="urn:microsoft.com/office/officeart/2005/8/layout/process3"/>
    <dgm:cxn modelId="{2FE6A38C-9F7D-41D8-ACF8-CAFD7749B837}" type="presParOf" srcId="{0D04C5C6-1805-4797-BCE1-89FCC3403F63}" destId="{E22517B1-6883-419A-9ED0-029D57836900}" srcOrd="1" destOrd="0" presId="urn:microsoft.com/office/officeart/2005/8/layout/process3"/>
    <dgm:cxn modelId="{F655A307-D96D-454B-9F8C-7AB728F66BD0}" type="presParOf" srcId="{0D04C5C6-1805-4797-BCE1-89FCC3403F63}" destId="{A7CB6B72-783E-4D32-A810-8D7A228AA3E7}" srcOrd="2" destOrd="0" presId="urn:microsoft.com/office/officeart/2005/8/layout/process3"/>
    <dgm:cxn modelId="{BE7A5D49-F344-401B-8043-7AB06865B729}" type="presParOf" srcId="{AA4FC97D-33DB-4AB7-B364-630ECEDF94C3}" destId="{8C09E632-36DE-4D52-9F27-6661D005FD33}" srcOrd="1" destOrd="0" presId="urn:microsoft.com/office/officeart/2005/8/layout/process3"/>
    <dgm:cxn modelId="{8C254B24-9488-4848-AC3B-E790BA83DEF6}" type="presParOf" srcId="{8C09E632-36DE-4D52-9F27-6661D005FD33}" destId="{CD3F6D0D-712B-436D-8356-BDC0A1FA821E}" srcOrd="0" destOrd="0" presId="urn:microsoft.com/office/officeart/2005/8/layout/process3"/>
    <dgm:cxn modelId="{0EE7C02D-3F08-46E3-95BC-0E688E4A1268}" type="presParOf" srcId="{AA4FC97D-33DB-4AB7-B364-630ECEDF94C3}" destId="{0E838B8D-3FCB-4CA5-BBE4-A6BF7AD8CC67}" srcOrd="2" destOrd="0" presId="urn:microsoft.com/office/officeart/2005/8/layout/process3"/>
    <dgm:cxn modelId="{D4B0CF4D-8E06-49A1-AF8B-4DE969B15CAC}" type="presParOf" srcId="{0E838B8D-3FCB-4CA5-BBE4-A6BF7AD8CC67}" destId="{B43AEE7D-57CA-48F9-841E-D2D4DC06977A}" srcOrd="0" destOrd="0" presId="urn:microsoft.com/office/officeart/2005/8/layout/process3"/>
    <dgm:cxn modelId="{E6DC0321-7854-48BD-802E-E76785C5E75D}" type="presParOf" srcId="{0E838B8D-3FCB-4CA5-BBE4-A6BF7AD8CC67}" destId="{3D75281E-1D8A-4835-B490-9B91EFE25B05}" srcOrd="1" destOrd="0" presId="urn:microsoft.com/office/officeart/2005/8/layout/process3"/>
    <dgm:cxn modelId="{60238141-E8E5-4E35-BDFA-E860E1630935}" type="presParOf" srcId="{0E838B8D-3FCB-4CA5-BBE4-A6BF7AD8CC67}" destId="{F09D3041-1877-4860-AEE0-0EE3C43FC75F}" srcOrd="2" destOrd="0" presId="urn:microsoft.com/office/officeart/2005/8/layout/process3"/>
    <dgm:cxn modelId="{5B75102B-E55A-4E38-B04C-A7F4145B044C}" type="presParOf" srcId="{AA4FC97D-33DB-4AB7-B364-630ECEDF94C3}" destId="{01AEE6C6-B6C3-45FD-8621-BEAE7310E52C}" srcOrd="3" destOrd="0" presId="urn:microsoft.com/office/officeart/2005/8/layout/process3"/>
    <dgm:cxn modelId="{18621079-4563-4AA2-8A2C-16918ADF078E}" type="presParOf" srcId="{01AEE6C6-B6C3-45FD-8621-BEAE7310E52C}" destId="{F22736E8-2070-4E27-91DE-8F8482496916}" srcOrd="0" destOrd="0" presId="urn:microsoft.com/office/officeart/2005/8/layout/process3"/>
    <dgm:cxn modelId="{D985DE28-9BC7-4A22-8B2F-636F9355AB56}" type="presParOf" srcId="{AA4FC97D-33DB-4AB7-B364-630ECEDF94C3}" destId="{3042A282-65C6-4261-A525-8968F080E0F9}" srcOrd="4" destOrd="0" presId="urn:microsoft.com/office/officeart/2005/8/layout/process3"/>
    <dgm:cxn modelId="{234385DB-FAA8-40D4-A649-2CCD402A0FEC}" type="presParOf" srcId="{3042A282-65C6-4261-A525-8968F080E0F9}" destId="{AD465A60-A7BA-44F4-B2CF-57F190BD6B4B}" srcOrd="0" destOrd="0" presId="urn:microsoft.com/office/officeart/2005/8/layout/process3"/>
    <dgm:cxn modelId="{EF100843-FB95-47AD-AD7C-9F7EC4476D56}" type="presParOf" srcId="{3042A282-65C6-4261-A525-8968F080E0F9}" destId="{49221BC3-CEC1-4753-B7D4-8E3B2104E3DB}" srcOrd="1" destOrd="0" presId="urn:microsoft.com/office/officeart/2005/8/layout/process3"/>
    <dgm:cxn modelId="{FADBC312-043B-4BF9-BDDE-74D743186E4D}" type="presParOf" srcId="{3042A282-65C6-4261-A525-8968F080E0F9}" destId="{6527E9B1-1421-4B6C-96CE-9ACD63394E25}" srcOrd="2" destOrd="0" presId="urn:microsoft.com/office/officeart/2005/8/layout/process3"/>
    <dgm:cxn modelId="{2553914F-7983-482E-9C3D-AFA60E63C915}" type="presParOf" srcId="{AA4FC97D-33DB-4AB7-B364-630ECEDF94C3}" destId="{0EF55F9D-C0A1-486B-97A8-B397AE52457B}" srcOrd="5" destOrd="0" presId="urn:microsoft.com/office/officeart/2005/8/layout/process3"/>
    <dgm:cxn modelId="{692C6756-B16C-4F59-8648-E1265D46D368}" type="presParOf" srcId="{0EF55F9D-C0A1-486B-97A8-B397AE52457B}" destId="{C2903812-7A6B-48AE-B6FB-77225EC63EE6}" srcOrd="0" destOrd="0" presId="urn:microsoft.com/office/officeart/2005/8/layout/process3"/>
    <dgm:cxn modelId="{44534ABF-0B89-4192-8EB9-B7F109B0E87C}" type="presParOf" srcId="{AA4FC97D-33DB-4AB7-B364-630ECEDF94C3}" destId="{60E397C4-A4AE-4F82-B8BE-BF9EDB69B2B6}" srcOrd="6" destOrd="0" presId="urn:microsoft.com/office/officeart/2005/8/layout/process3"/>
    <dgm:cxn modelId="{55EB290D-A106-40D7-88C3-150F8F41FE01}" type="presParOf" srcId="{60E397C4-A4AE-4F82-B8BE-BF9EDB69B2B6}" destId="{EF0A8F2B-0EA7-4F16-8EDA-3079F03FB823}" srcOrd="0" destOrd="0" presId="urn:microsoft.com/office/officeart/2005/8/layout/process3"/>
    <dgm:cxn modelId="{2D36D21C-509E-4490-9084-D09F6580002D}" type="presParOf" srcId="{60E397C4-A4AE-4F82-B8BE-BF9EDB69B2B6}" destId="{460E9257-F9D2-4311-8156-05F71347636E}" srcOrd="1" destOrd="0" presId="urn:microsoft.com/office/officeart/2005/8/layout/process3"/>
    <dgm:cxn modelId="{1F92E976-0ACE-4BA0-9A74-B6CCB0D6B8F6}" type="presParOf" srcId="{60E397C4-A4AE-4F82-B8BE-BF9EDB69B2B6}" destId="{236BCF26-B732-47FB-BBE9-3A5B71EDEA8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AFB48-FCC8-4C9C-8F46-AB92E66733FC}">
      <dsp:nvSpPr>
        <dsp:cNvPr id="0" name=""/>
        <dsp:cNvSpPr/>
      </dsp:nvSpPr>
      <dsp:spPr>
        <a:xfrm>
          <a:off x="7449834" y="2616019"/>
          <a:ext cx="146365" cy="1242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2444"/>
              </a:lnTo>
              <a:lnTo>
                <a:pt x="146365" y="1242444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584A89-8A96-4E80-A5C1-1683D7809EA6}">
      <dsp:nvSpPr>
        <dsp:cNvPr id="0" name=""/>
        <dsp:cNvSpPr/>
      </dsp:nvSpPr>
      <dsp:spPr>
        <a:xfrm>
          <a:off x="7303468" y="2616019"/>
          <a:ext cx="146365" cy="1270696"/>
        </a:xfrm>
        <a:custGeom>
          <a:avLst/>
          <a:gdLst/>
          <a:ahLst/>
          <a:cxnLst/>
          <a:rect l="0" t="0" r="0" b="0"/>
          <a:pathLst>
            <a:path>
              <a:moveTo>
                <a:pt x="146365" y="0"/>
              </a:moveTo>
              <a:lnTo>
                <a:pt x="146365" y="1270696"/>
              </a:lnTo>
              <a:lnTo>
                <a:pt x="0" y="127069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E955AF-E131-4A09-B7B1-52DA7E449223}">
      <dsp:nvSpPr>
        <dsp:cNvPr id="0" name=""/>
        <dsp:cNvSpPr/>
      </dsp:nvSpPr>
      <dsp:spPr>
        <a:xfrm>
          <a:off x="5763140" y="1626306"/>
          <a:ext cx="989712" cy="641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222"/>
              </a:lnTo>
              <a:lnTo>
                <a:pt x="989712" y="64122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A23E2-79B9-4BB7-8601-106DE69EEF0A}">
      <dsp:nvSpPr>
        <dsp:cNvPr id="0" name=""/>
        <dsp:cNvSpPr/>
      </dsp:nvSpPr>
      <dsp:spPr>
        <a:xfrm>
          <a:off x="3162371" y="2616019"/>
          <a:ext cx="209094" cy="194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6712"/>
              </a:lnTo>
              <a:lnTo>
                <a:pt x="209094" y="194671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CE500-DAA2-491C-81EF-17B88B676AE8}">
      <dsp:nvSpPr>
        <dsp:cNvPr id="0" name=""/>
        <dsp:cNvSpPr/>
      </dsp:nvSpPr>
      <dsp:spPr>
        <a:xfrm>
          <a:off x="3162371" y="2616019"/>
          <a:ext cx="209094" cy="641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222"/>
              </a:lnTo>
              <a:lnTo>
                <a:pt x="209094" y="64122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FF23DC-777A-43D4-ABF6-8E4412432E6F}">
      <dsp:nvSpPr>
        <dsp:cNvPr id="0" name=""/>
        <dsp:cNvSpPr/>
      </dsp:nvSpPr>
      <dsp:spPr>
        <a:xfrm>
          <a:off x="3859352" y="1626306"/>
          <a:ext cx="1903788" cy="641222"/>
        </a:xfrm>
        <a:custGeom>
          <a:avLst/>
          <a:gdLst/>
          <a:ahLst/>
          <a:cxnLst/>
          <a:rect l="0" t="0" r="0" b="0"/>
          <a:pathLst>
            <a:path>
              <a:moveTo>
                <a:pt x="1903788" y="0"/>
              </a:moveTo>
              <a:lnTo>
                <a:pt x="1903788" y="641222"/>
              </a:lnTo>
              <a:lnTo>
                <a:pt x="0" y="64122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68295-BE0C-4FF5-BFC7-3C559CA713CA}">
      <dsp:nvSpPr>
        <dsp:cNvPr id="0" name=""/>
        <dsp:cNvSpPr/>
      </dsp:nvSpPr>
      <dsp:spPr>
        <a:xfrm>
          <a:off x="1087048" y="1626306"/>
          <a:ext cx="657057" cy="292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365"/>
              </a:lnTo>
              <a:lnTo>
                <a:pt x="657057" y="146365"/>
              </a:lnTo>
              <a:lnTo>
                <a:pt x="657057" y="2927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20FA7-B8D7-4944-B3AE-6060090899A2}">
      <dsp:nvSpPr>
        <dsp:cNvPr id="0" name=""/>
        <dsp:cNvSpPr/>
      </dsp:nvSpPr>
      <dsp:spPr>
        <a:xfrm>
          <a:off x="512130" y="1626306"/>
          <a:ext cx="574918" cy="292731"/>
        </a:xfrm>
        <a:custGeom>
          <a:avLst/>
          <a:gdLst/>
          <a:ahLst/>
          <a:cxnLst/>
          <a:rect l="0" t="0" r="0" b="0"/>
          <a:pathLst>
            <a:path>
              <a:moveTo>
                <a:pt x="574918" y="0"/>
              </a:moveTo>
              <a:lnTo>
                <a:pt x="574918" y="146365"/>
              </a:lnTo>
              <a:lnTo>
                <a:pt x="0" y="146365"/>
              </a:lnTo>
              <a:lnTo>
                <a:pt x="0" y="2927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48166-8DF0-42A4-83DB-DCAB62CB6D5B}">
      <dsp:nvSpPr>
        <dsp:cNvPr id="0" name=""/>
        <dsp:cNvSpPr/>
      </dsp:nvSpPr>
      <dsp:spPr>
        <a:xfrm>
          <a:off x="96562" y="929326"/>
          <a:ext cx="1980972" cy="69698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CNS</a:t>
          </a:r>
          <a:endParaRPr lang="en-US" sz="1400" kern="1200" dirty="0"/>
        </a:p>
      </dsp:txBody>
      <dsp:txXfrm>
        <a:off x="96562" y="929326"/>
        <a:ext cx="1980972" cy="696980"/>
      </dsp:txXfrm>
    </dsp:sp>
    <dsp:sp modelId="{17D3EF53-045A-46E6-B9AF-08452712D76D}">
      <dsp:nvSpPr>
        <dsp:cNvPr id="0" name=""/>
        <dsp:cNvSpPr/>
      </dsp:nvSpPr>
      <dsp:spPr>
        <a:xfrm>
          <a:off x="1438" y="1919038"/>
          <a:ext cx="1021383" cy="69698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Brain</a:t>
          </a:r>
          <a:endParaRPr lang="en-US" sz="1800" kern="1200" dirty="0"/>
        </a:p>
      </dsp:txBody>
      <dsp:txXfrm>
        <a:off x="1438" y="1919038"/>
        <a:ext cx="1021383" cy="696980"/>
      </dsp:txXfrm>
    </dsp:sp>
    <dsp:sp modelId="{DEF09EB3-A5D0-4E65-AD31-53DFECC2C404}">
      <dsp:nvSpPr>
        <dsp:cNvPr id="0" name=""/>
        <dsp:cNvSpPr/>
      </dsp:nvSpPr>
      <dsp:spPr>
        <a:xfrm>
          <a:off x="1315553" y="1919038"/>
          <a:ext cx="857105" cy="69698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Spinal cord</a:t>
          </a:r>
          <a:endParaRPr lang="en-US" sz="1800" kern="1200" dirty="0"/>
        </a:p>
      </dsp:txBody>
      <dsp:txXfrm>
        <a:off x="1315553" y="1919038"/>
        <a:ext cx="857105" cy="696980"/>
      </dsp:txXfrm>
    </dsp:sp>
    <dsp:sp modelId="{5E78255F-CAE6-4DC8-8E4F-94C9E278DBD5}">
      <dsp:nvSpPr>
        <dsp:cNvPr id="0" name=""/>
        <dsp:cNvSpPr/>
      </dsp:nvSpPr>
      <dsp:spPr>
        <a:xfrm>
          <a:off x="4488655" y="929326"/>
          <a:ext cx="2548969" cy="69698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Peripheral NS</a:t>
          </a:r>
          <a:endParaRPr lang="en-US" sz="2400" kern="1200" dirty="0"/>
        </a:p>
      </dsp:txBody>
      <dsp:txXfrm>
        <a:off x="4488655" y="929326"/>
        <a:ext cx="2548969" cy="696980"/>
      </dsp:txXfrm>
    </dsp:sp>
    <dsp:sp modelId="{34E0D8DD-31C7-47BF-B27A-7DEF148DE505}">
      <dsp:nvSpPr>
        <dsp:cNvPr id="0" name=""/>
        <dsp:cNvSpPr/>
      </dsp:nvSpPr>
      <dsp:spPr>
        <a:xfrm>
          <a:off x="2465390" y="1919038"/>
          <a:ext cx="1393961" cy="69698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Autonomic NS</a:t>
          </a:r>
          <a:endParaRPr lang="en-US" sz="2000" kern="1200" dirty="0"/>
        </a:p>
      </dsp:txBody>
      <dsp:txXfrm>
        <a:off x="2465390" y="1919038"/>
        <a:ext cx="1393961" cy="696980"/>
      </dsp:txXfrm>
    </dsp:sp>
    <dsp:sp modelId="{E3180E04-2737-415C-8CEF-FA61ABEA30B3}">
      <dsp:nvSpPr>
        <dsp:cNvPr id="0" name=""/>
        <dsp:cNvSpPr/>
      </dsp:nvSpPr>
      <dsp:spPr>
        <a:xfrm>
          <a:off x="3371465" y="2908751"/>
          <a:ext cx="1393961" cy="69698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Sympathetic NS</a:t>
          </a:r>
          <a:endParaRPr lang="en-US" sz="2000" kern="1200" dirty="0"/>
        </a:p>
      </dsp:txBody>
      <dsp:txXfrm>
        <a:off x="3371465" y="2908751"/>
        <a:ext cx="1393961" cy="696980"/>
      </dsp:txXfrm>
    </dsp:sp>
    <dsp:sp modelId="{F8E4D011-A1E4-4C99-BDCB-1C0FADDDA7AC}">
      <dsp:nvSpPr>
        <dsp:cNvPr id="0" name=""/>
        <dsp:cNvSpPr/>
      </dsp:nvSpPr>
      <dsp:spPr>
        <a:xfrm>
          <a:off x="3371465" y="3898463"/>
          <a:ext cx="2245309" cy="132853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Parasympathetic NS</a:t>
          </a:r>
          <a:endParaRPr lang="en-US" sz="2000" kern="1200" dirty="0"/>
        </a:p>
      </dsp:txBody>
      <dsp:txXfrm>
        <a:off x="3371465" y="3898463"/>
        <a:ext cx="2245309" cy="1328535"/>
      </dsp:txXfrm>
    </dsp:sp>
    <dsp:sp modelId="{DDD06785-E29F-465B-A547-FC77A0AC128F}">
      <dsp:nvSpPr>
        <dsp:cNvPr id="0" name=""/>
        <dsp:cNvSpPr/>
      </dsp:nvSpPr>
      <dsp:spPr>
        <a:xfrm>
          <a:off x="6752853" y="1919038"/>
          <a:ext cx="1393961" cy="69698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Somatic NS</a:t>
          </a:r>
          <a:endParaRPr lang="en-US" sz="2000" kern="1200" dirty="0"/>
        </a:p>
      </dsp:txBody>
      <dsp:txXfrm>
        <a:off x="6752853" y="1919038"/>
        <a:ext cx="1393961" cy="696980"/>
      </dsp:txXfrm>
    </dsp:sp>
    <dsp:sp modelId="{25971711-159A-44B4-BA1A-54C394AC5B56}">
      <dsp:nvSpPr>
        <dsp:cNvPr id="0" name=""/>
        <dsp:cNvSpPr/>
      </dsp:nvSpPr>
      <dsp:spPr>
        <a:xfrm>
          <a:off x="5909506" y="2908751"/>
          <a:ext cx="1393961" cy="195593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Sensory &amp; Motor nerves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(Skin &amp; muscles) </a:t>
          </a:r>
          <a:endParaRPr lang="en-US" sz="2000" kern="1200" dirty="0"/>
        </a:p>
      </dsp:txBody>
      <dsp:txXfrm>
        <a:off x="5909506" y="2908751"/>
        <a:ext cx="1393961" cy="1955930"/>
      </dsp:txXfrm>
    </dsp:sp>
    <dsp:sp modelId="{DAC622B2-F5FD-4984-B510-358AF5761953}">
      <dsp:nvSpPr>
        <dsp:cNvPr id="0" name=""/>
        <dsp:cNvSpPr/>
      </dsp:nvSpPr>
      <dsp:spPr>
        <a:xfrm>
          <a:off x="7596200" y="2908751"/>
          <a:ext cx="1393961" cy="189942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Cranial nerves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(Head &amp; neck)</a:t>
          </a:r>
          <a:endParaRPr lang="en-US" sz="2000" kern="1200" dirty="0"/>
        </a:p>
      </dsp:txBody>
      <dsp:txXfrm>
        <a:off x="7596200" y="2908751"/>
        <a:ext cx="1393961" cy="1899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517B1-6883-419A-9ED0-029D57836900}">
      <dsp:nvSpPr>
        <dsp:cNvPr id="0" name=""/>
        <dsp:cNvSpPr/>
      </dsp:nvSpPr>
      <dsp:spPr>
        <a:xfrm>
          <a:off x="1485" y="101138"/>
          <a:ext cx="1867142" cy="1209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Condition</a:t>
          </a:r>
          <a:endParaRPr lang="en-US" sz="2800" kern="1200" dirty="0"/>
        </a:p>
      </dsp:txBody>
      <dsp:txXfrm>
        <a:off x="1485" y="101138"/>
        <a:ext cx="1867142" cy="746856"/>
      </dsp:txXfrm>
    </dsp:sp>
    <dsp:sp modelId="{A7CB6B72-783E-4D32-A810-8D7A228AA3E7}">
      <dsp:nvSpPr>
        <dsp:cNvPr id="0" name=""/>
        <dsp:cNvSpPr/>
      </dsp:nvSpPr>
      <dsp:spPr>
        <a:xfrm>
          <a:off x="383912" y="847995"/>
          <a:ext cx="1867142" cy="1612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err="1" smtClean="0"/>
            <a:t>Seeing</a:t>
          </a:r>
          <a:r>
            <a:rPr lang="tr-TR" sz="2000" kern="1200" dirty="0" smtClean="0"/>
            <a:t> a </a:t>
          </a:r>
          <a:r>
            <a:rPr lang="tr-TR" sz="2000" kern="1200" dirty="0" err="1" smtClean="0"/>
            <a:t>cat</a:t>
          </a:r>
          <a:endParaRPr lang="en-US" sz="2000" kern="1200" dirty="0"/>
        </a:p>
      </dsp:txBody>
      <dsp:txXfrm>
        <a:off x="383912" y="847995"/>
        <a:ext cx="1867142" cy="1612800"/>
      </dsp:txXfrm>
    </dsp:sp>
    <dsp:sp modelId="{8C09E632-36DE-4D52-9F27-6661D005FD33}">
      <dsp:nvSpPr>
        <dsp:cNvPr id="0" name=""/>
        <dsp:cNvSpPr/>
      </dsp:nvSpPr>
      <dsp:spPr>
        <a:xfrm>
          <a:off x="2151680" y="242134"/>
          <a:ext cx="600070" cy="4648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151680" y="242134"/>
        <a:ext cx="600070" cy="464864"/>
      </dsp:txXfrm>
    </dsp:sp>
    <dsp:sp modelId="{3D75281E-1D8A-4835-B490-9B91EFE25B05}">
      <dsp:nvSpPr>
        <dsp:cNvPr id="0" name=""/>
        <dsp:cNvSpPr/>
      </dsp:nvSpPr>
      <dsp:spPr>
        <a:xfrm>
          <a:off x="3000836" y="101138"/>
          <a:ext cx="1867142" cy="1209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Cognition</a:t>
          </a:r>
          <a:endParaRPr lang="en-US" sz="2800" kern="1200" dirty="0"/>
        </a:p>
      </dsp:txBody>
      <dsp:txXfrm>
        <a:off x="3000836" y="101138"/>
        <a:ext cx="1867142" cy="746856"/>
      </dsp:txXfrm>
    </dsp:sp>
    <dsp:sp modelId="{F09D3041-1877-4860-AEE0-0EE3C43FC75F}">
      <dsp:nvSpPr>
        <dsp:cNvPr id="0" name=""/>
        <dsp:cNvSpPr/>
      </dsp:nvSpPr>
      <dsp:spPr>
        <a:xfrm>
          <a:off x="3383263" y="847995"/>
          <a:ext cx="1867142" cy="1612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err="1" smtClean="0"/>
            <a:t>Cat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hurts</a:t>
          </a:r>
          <a:r>
            <a:rPr lang="tr-TR" sz="2000" kern="1200" dirty="0" smtClean="0"/>
            <a:t> </a:t>
          </a:r>
          <a:r>
            <a:rPr lang="tr-TR" sz="2000" kern="1200" dirty="0" err="1" smtClean="0"/>
            <a:t>me</a:t>
          </a:r>
          <a:endParaRPr lang="en-US" sz="2000" kern="1200" dirty="0"/>
        </a:p>
      </dsp:txBody>
      <dsp:txXfrm>
        <a:off x="3383263" y="847995"/>
        <a:ext cx="1867142" cy="1612800"/>
      </dsp:txXfrm>
    </dsp:sp>
    <dsp:sp modelId="{01AEE6C6-B6C3-45FD-8621-BEAE7310E52C}">
      <dsp:nvSpPr>
        <dsp:cNvPr id="0" name=""/>
        <dsp:cNvSpPr/>
      </dsp:nvSpPr>
      <dsp:spPr>
        <a:xfrm>
          <a:off x="5151030" y="242134"/>
          <a:ext cx="600070" cy="4648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5151030" y="242134"/>
        <a:ext cx="600070" cy="464864"/>
      </dsp:txXfrm>
    </dsp:sp>
    <dsp:sp modelId="{49221BC3-CEC1-4753-B7D4-8E3B2104E3DB}">
      <dsp:nvSpPr>
        <dsp:cNvPr id="0" name=""/>
        <dsp:cNvSpPr/>
      </dsp:nvSpPr>
      <dsp:spPr>
        <a:xfrm>
          <a:off x="6000186" y="101138"/>
          <a:ext cx="1867142" cy="1209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Emotion</a:t>
          </a:r>
          <a:r>
            <a:rPr lang="tr-TR" sz="2800" kern="1200" dirty="0" smtClean="0"/>
            <a:t>  </a:t>
          </a:r>
          <a:endParaRPr lang="en-US" sz="2800" kern="1200" dirty="0"/>
        </a:p>
      </dsp:txBody>
      <dsp:txXfrm>
        <a:off x="6000186" y="101138"/>
        <a:ext cx="1867142" cy="746856"/>
      </dsp:txXfrm>
    </dsp:sp>
    <dsp:sp modelId="{6527E9B1-1421-4B6C-96CE-9ACD63394E25}">
      <dsp:nvSpPr>
        <dsp:cNvPr id="0" name=""/>
        <dsp:cNvSpPr/>
      </dsp:nvSpPr>
      <dsp:spPr>
        <a:xfrm>
          <a:off x="6382613" y="847995"/>
          <a:ext cx="1867142" cy="1612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err="1" smtClean="0"/>
            <a:t>Worry</a:t>
          </a:r>
          <a:r>
            <a:rPr lang="tr-TR" sz="2000" kern="1200" dirty="0" smtClean="0"/>
            <a:t>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err="1" smtClean="0"/>
            <a:t>Anxiety</a:t>
          </a:r>
          <a:r>
            <a:rPr lang="tr-TR" sz="2000" kern="1200" dirty="0" smtClean="0"/>
            <a:t> </a:t>
          </a:r>
          <a:endParaRPr lang="en-US" sz="2000" kern="1200" dirty="0"/>
        </a:p>
      </dsp:txBody>
      <dsp:txXfrm>
        <a:off x="6382613" y="847995"/>
        <a:ext cx="1867142" cy="1612800"/>
      </dsp:txXfrm>
    </dsp:sp>
    <dsp:sp modelId="{0EF55F9D-C0A1-486B-97A8-B397AE52457B}">
      <dsp:nvSpPr>
        <dsp:cNvPr id="0" name=""/>
        <dsp:cNvSpPr/>
      </dsp:nvSpPr>
      <dsp:spPr>
        <a:xfrm>
          <a:off x="8150381" y="242134"/>
          <a:ext cx="600070" cy="4648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8150381" y="242134"/>
        <a:ext cx="600070" cy="464864"/>
      </dsp:txXfrm>
    </dsp:sp>
    <dsp:sp modelId="{460E9257-F9D2-4311-8156-05F71347636E}">
      <dsp:nvSpPr>
        <dsp:cNvPr id="0" name=""/>
        <dsp:cNvSpPr/>
      </dsp:nvSpPr>
      <dsp:spPr>
        <a:xfrm>
          <a:off x="8999537" y="101138"/>
          <a:ext cx="1867142" cy="1209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Behavior</a:t>
          </a:r>
          <a:r>
            <a:rPr lang="tr-TR" sz="2800" kern="1200" dirty="0" smtClean="0"/>
            <a:t>  </a:t>
          </a:r>
          <a:endParaRPr lang="en-US" sz="2800" kern="1200" dirty="0"/>
        </a:p>
      </dsp:txBody>
      <dsp:txXfrm>
        <a:off x="8999537" y="101138"/>
        <a:ext cx="1867142" cy="746856"/>
      </dsp:txXfrm>
    </dsp:sp>
    <dsp:sp modelId="{236BCF26-B732-47FB-BBE9-3A5B71EDEA8D}">
      <dsp:nvSpPr>
        <dsp:cNvPr id="0" name=""/>
        <dsp:cNvSpPr/>
      </dsp:nvSpPr>
      <dsp:spPr>
        <a:xfrm>
          <a:off x="9381963" y="847995"/>
          <a:ext cx="1867142" cy="1612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000" kern="1200" dirty="0" err="1" smtClean="0"/>
            <a:t>Avoidance</a:t>
          </a:r>
          <a:r>
            <a:rPr lang="tr-TR" sz="2000" kern="1200" dirty="0" smtClean="0"/>
            <a:t> of </a:t>
          </a:r>
          <a:r>
            <a:rPr lang="tr-TR" sz="2000" kern="1200" dirty="0" err="1" smtClean="0"/>
            <a:t>cat</a:t>
          </a:r>
          <a:endParaRPr lang="en-US" sz="2000" kern="1200" dirty="0"/>
        </a:p>
      </dsp:txBody>
      <dsp:txXfrm>
        <a:off x="9381963" y="847995"/>
        <a:ext cx="1867142" cy="161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14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2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73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0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70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71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94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03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132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2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59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D01DF-F9AA-4F08-8DE3-F42C567DEB96}" type="datetimeFigureOut">
              <a:rPr lang="tr-TR" smtClean="0"/>
              <a:pPr/>
              <a:t>10.03.2017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4B14E-63B7-4D70-AA0E-D9B37CFA2EC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902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Influences </a:t>
            </a:r>
            <a:r>
              <a:rPr lang="tr-TR" dirty="0" smtClean="0"/>
              <a:t>&amp;</a:t>
            </a:r>
            <a:r>
              <a:rPr lang="en-US" dirty="0" smtClean="0"/>
              <a:t> Risks in the</a:t>
            </a:r>
            <a:r>
              <a:rPr lang="tr-TR" dirty="0" smtClean="0"/>
              <a:t> </a:t>
            </a:r>
            <a:r>
              <a:rPr lang="en-US" dirty="0" smtClean="0"/>
              <a:t>Developmental Process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tr-TR" dirty="0" smtClean="0"/>
              <a:t>Asst. Prof. Merve Topcu</a:t>
            </a:r>
          </a:p>
          <a:p>
            <a:pPr algn="r"/>
            <a:r>
              <a:rPr lang="tr-TR" dirty="0" smtClean="0"/>
              <a:t>PSY322 </a:t>
            </a:r>
          </a:p>
          <a:p>
            <a:pPr algn="r"/>
            <a:r>
              <a:rPr lang="tr-TR" dirty="0" smtClean="0"/>
              <a:t>Department of Psy, Çankaya University</a:t>
            </a:r>
          </a:p>
          <a:p>
            <a:pPr algn="r"/>
            <a:r>
              <a:rPr lang="tr-TR" dirty="0" smtClean="0"/>
              <a:t>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298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247" y="2696900"/>
            <a:ext cx="7589640" cy="4062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NS &amp; Risk for Disordered Behavior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242" y="1825625"/>
            <a:ext cx="11435786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Prenatal influences (cont’d)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Teratogens may interfere w/ brain cell formation &amp; migration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Timing of the exposure </a:t>
            </a:r>
          </a:p>
          <a:p>
            <a:pPr lvl="1"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0825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NS &amp; Risk for Disordered Behavior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838" y="1574157"/>
            <a:ext cx="5578997" cy="528384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Prenatal influences (cont’d)</a:t>
            </a:r>
          </a:p>
          <a:p>
            <a:pPr lvl="1"/>
            <a:r>
              <a:rPr lang="tr-TR" b="1" dirty="0" smtClean="0"/>
              <a:t>Fetal Alcohol Syndrome</a:t>
            </a:r>
          </a:p>
          <a:p>
            <a:pPr lvl="2"/>
            <a:r>
              <a:rPr lang="tr-TR" dirty="0" smtClean="0"/>
              <a:t>Abnormal brain development</a:t>
            </a:r>
          </a:p>
          <a:p>
            <a:pPr lvl="2"/>
            <a:r>
              <a:rPr lang="tr-TR" dirty="0" smtClean="0"/>
              <a:t>Retarded growth</a:t>
            </a:r>
          </a:p>
          <a:p>
            <a:pPr lvl="2"/>
            <a:r>
              <a:rPr lang="tr-TR" dirty="0" smtClean="0"/>
              <a:t>Brith defects</a:t>
            </a:r>
          </a:p>
          <a:p>
            <a:pPr lvl="2"/>
            <a:r>
              <a:rPr lang="tr-TR" dirty="0" smtClean="0"/>
              <a:t>Neurological symptoms</a:t>
            </a:r>
          </a:p>
          <a:p>
            <a:pPr lvl="3"/>
            <a:r>
              <a:rPr lang="tr-TR" dirty="0" smtClean="0"/>
              <a:t>Impaired motor skills</a:t>
            </a:r>
          </a:p>
          <a:p>
            <a:pPr lvl="2"/>
            <a:r>
              <a:rPr lang="tr-TR" dirty="0" smtClean="0"/>
              <a:t>Facial abnormalities</a:t>
            </a:r>
          </a:p>
          <a:p>
            <a:pPr lvl="2"/>
            <a:r>
              <a:rPr lang="tr-TR" dirty="0" smtClean="0"/>
              <a:t>Reduced brain volume</a:t>
            </a:r>
          </a:p>
          <a:p>
            <a:pPr lvl="2"/>
            <a:r>
              <a:rPr lang="tr-TR" dirty="0" smtClean="0"/>
              <a:t>Malformations of corpus callosum</a:t>
            </a:r>
          </a:p>
          <a:p>
            <a:pPr lvl="2"/>
            <a:r>
              <a:rPr lang="tr-TR" dirty="0" smtClean="0"/>
              <a:t>Pschological problems</a:t>
            </a:r>
          </a:p>
          <a:p>
            <a:pPr lvl="3"/>
            <a:r>
              <a:rPr lang="tr-TR" dirty="0" smtClean="0"/>
              <a:t>Lower intelligence</a:t>
            </a:r>
          </a:p>
          <a:p>
            <a:pPr lvl="3"/>
            <a:r>
              <a:rPr lang="tr-TR" dirty="0" smtClean="0"/>
              <a:t>Specific cognitive impairments</a:t>
            </a:r>
          </a:p>
          <a:p>
            <a:pPr lvl="3"/>
            <a:r>
              <a:rPr lang="tr-TR" dirty="0" smtClean="0"/>
              <a:t>Learning disabilities</a:t>
            </a:r>
          </a:p>
          <a:p>
            <a:pPr lvl="3"/>
            <a:r>
              <a:rPr lang="tr-TR" dirty="0" smtClean="0"/>
              <a:t>Hyperactivity </a:t>
            </a:r>
          </a:p>
          <a:p>
            <a:pPr lvl="3"/>
            <a:r>
              <a:rPr lang="tr-TR" dirty="0" smtClean="0"/>
              <a:t>Conduct disorder</a:t>
            </a:r>
          </a:p>
          <a:p>
            <a:endParaRPr lang="tr-T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328" y="1486694"/>
            <a:ext cx="4719095" cy="2514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043" y="4140190"/>
            <a:ext cx="4711380" cy="26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491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NS &amp; Risk for Disordered Behavior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306"/>
            <a:ext cx="8109030" cy="50118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Perinatal influences</a:t>
            </a:r>
          </a:p>
          <a:p>
            <a:pPr lvl="1"/>
            <a:r>
              <a:rPr lang="tr-TR" dirty="0" smtClean="0"/>
              <a:t>Excessive medication given to mother</a:t>
            </a:r>
          </a:p>
          <a:p>
            <a:pPr lvl="1"/>
            <a:r>
              <a:rPr lang="tr-TR" dirty="0" smtClean="0"/>
              <a:t>Unusual delivery</a:t>
            </a:r>
          </a:p>
          <a:p>
            <a:pPr lvl="2"/>
            <a:r>
              <a:rPr lang="tr-TR" dirty="0" smtClean="0"/>
              <a:t>Pre or Postterm delivery</a:t>
            </a:r>
          </a:p>
          <a:p>
            <a:pPr lvl="3"/>
            <a:r>
              <a:rPr lang="tr-TR" dirty="0" smtClean="0"/>
              <a:t>Premature babies</a:t>
            </a:r>
          </a:p>
          <a:p>
            <a:pPr lvl="4"/>
            <a:r>
              <a:rPr lang="tr-TR" dirty="0" smtClean="0"/>
              <a:t>Before 37 weeks</a:t>
            </a:r>
          </a:p>
          <a:p>
            <a:pPr lvl="3"/>
            <a:r>
              <a:rPr lang="tr-TR" dirty="0" smtClean="0"/>
              <a:t>Postmature babies</a:t>
            </a:r>
          </a:p>
          <a:p>
            <a:pPr lvl="4"/>
            <a:r>
              <a:rPr lang="tr-TR" dirty="0" smtClean="0"/>
              <a:t>After 37 weeks</a:t>
            </a:r>
          </a:p>
          <a:p>
            <a:pPr lvl="4"/>
            <a:r>
              <a:rPr lang="tr-TR" dirty="0" smtClean="0"/>
              <a:t>F</a:t>
            </a:r>
            <a:r>
              <a:rPr lang="en-US" dirty="0" err="1" smtClean="0"/>
              <a:t>etal</a:t>
            </a:r>
            <a:r>
              <a:rPr lang="en-US" dirty="0" smtClean="0"/>
              <a:t> distress</a:t>
            </a:r>
            <a:endParaRPr lang="tr-TR" dirty="0" smtClean="0"/>
          </a:p>
          <a:p>
            <a:pPr lvl="4"/>
            <a:r>
              <a:rPr lang="tr-TR" dirty="0" smtClean="0"/>
              <a:t>P</a:t>
            </a:r>
            <a:r>
              <a:rPr lang="en-US" dirty="0" err="1" smtClean="0"/>
              <a:t>erinatal</a:t>
            </a:r>
            <a:r>
              <a:rPr lang="en-US" dirty="0" smtClean="0"/>
              <a:t> asphyxia</a:t>
            </a:r>
            <a:endParaRPr lang="tr-TR" dirty="0" smtClean="0"/>
          </a:p>
          <a:p>
            <a:pPr lvl="5"/>
            <a:r>
              <a:rPr lang="tr-TR" dirty="0" smtClean="0"/>
              <a:t>Deprivation of oxygen</a:t>
            </a:r>
          </a:p>
          <a:p>
            <a:pPr lvl="2"/>
            <a:r>
              <a:rPr lang="tr-TR" dirty="0" smtClean="0"/>
              <a:t>Birth complications</a:t>
            </a:r>
          </a:p>
          <a:p>
            <a:pPr lvl="1"/>
            <a:r>
              <a:rPr lang="tr-TR" dirty="0" smtClean="0"/>
              <a:t>Anoxia </a:t>
            </a:r>
          </a:p>
          <a:p>
            <a:pPr lvl="2"/>
            <a:r>
              <a:rPr lang="tr-TR" dirty="0" smtClean="0"/>
              <a:t>Lack of oxygen</a:t>
            </a:r>
          </a:p>
          <a:p>
            <a:pPr lvl="1"/>
            <a:r>
              <a:rPr lang="tr-TR" dirty="0" smtClean="0"/>
              <a:t>Low birth weight</a:t>
            </a:r>
          </a:p>
        </p:txBody>
      </p:sp>
    </p:spTree>
    <p:extLst>
      <p:ext uri="{BB962C8B-B14F-4D97-AF65-F5344CB8AC3E}">
        <p14:creationId xmlns:p14="http://schemas.microsoft.com/office/powerpoint/2010/main" val="326511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NS &amp; Risk for Disordered Behavior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Postnatal influences</a:t>
            </a:r>
          </a:p>
          <a:p>
            <a:pPr lvl="1"/>
            <a:r>
              <a:rPr lang="tr-TR" dirty="0" smtClean="0"/>
              <a:t>Malnutrition</a:t>
            </a:r>
          </a:p>
          <a:p>
            <a:pPr lvl="1"/>
            <a:r>
              <a:rPr lang="tr-TR" dirty="0" smtClean="0"/>
              <a:t>Accident </a:t>
            </a:r>
          </a:p>
          <a:p>
            <a:pPr lvl="1"/>
            <a:r>
              <a:rPr lang="tr-TR" dirty="0" smtClean="0"/>
              <a:t>Illness</a:t>
            </a:r>
          </a:p>
          <a:p>
            <a:pPr lvl="1"/>
            <a:r>
              <a:rPr lang="tr-TR" dirty="0" smtClean="0"/>
              <a:t>Exposure to chemicals	</a:t>
            </a:r>
          </a:p>
          <a:p>
            <a:pPr lvl="2"/>
            <a:r>
              <a:rPr lang="tr-TR" dirty="0" smtClean="0"/>
              <a:t>Air pollution</a:t>
            </a:r>
          </a:p>
          <a:p>
            <a:pPr lvl="2"/>
            <a:r>
              <a:rPr lang="tr-TR" dirty="0" smtClean="0"/>
              <a:t>Second hand smoking</a:t>
            </a:r>
          </a:p>
        </p:txBody>
      </p:sp>
    </p:spTree>
    <p:extLst>
      <p:ext uri="{BB962C8B-B14F-4D97-AF65-F5344CB8AC3E}">
        <p14:creationId xmlns:p14="http://schemas.microsoft.com/office/powerpoint/2010/main" val="805612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104" y="1712770"/>
            <a:ext cx="5867456" cy="51452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626" y="275139"/>
            <a:ext cx="10515600" cy="1128009"/>
          </a:xfrm>
        </p:spPr>
        <p:txBody>
          <a:bodyPr/>
          <a:lstStyle/>
          <a:p>
            <a:pPr algn="ctr"/>
            <a:r>
              <a:rPr lang="tr-TR" i="1" dirty="0" smtClean="0"/>
              <a:t>Genetics </a:t>
            </a:r>
            <a:endParaRPr lang="tr-T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683" y="1582556"/>
            <a:ext cx="6395978" cy="5096036"/>
          </a:xfrm>
        </p:spPr>
        <p:txBody>
          <a:bodyPr>
            <a:normAutofit fontScale="85000" lnSpcReduction="20000"/>
          </a:bodyPr>
          <a:lstStyle/>
          <a:p>
            <a:r>
              <a:rPr lang="tr-TR" sz="2600" dirty="0" smtClean="0">
                <a:solidFill>
                  <a:srgbClr val="7030A0"/>
                </a:solidFill>
              </a:rPr>
              <a:t>Chromosome</a:t>
            </a:r>
            <a:r>
              <a:rPr lang="tr-TR" sz="2600" dirty="0" smtClean="0"/>
              <a:t>s contain </a:t>
            </a:r>
            <a:r>
              <a:rPr lang="tr-TR" sz="2600" dirty="0" smtClean="0">
                <a:solidFill>
                  <a:srgbClr val="00B050"/>
                </a:solidFill>
              </a:rPr>
              <a:t>DNA</a:t>
            </a:r>
            <a:r>
              <a:rPr lang="tr-TR" sz="2600" dirty="0" smtClean="0"/>
              <a:t>s</a:t>
            </a:r>
          </a:p>
          <a:p>
            <a:r>
              <a:rPr lang="tr-TR" sz="2600" dirty="0" smtClean="0"/>
              <a:t>Chromosomes may exchange genes, break, reattach to each other, or change by mutation.</a:t>
            </a:r>
          </a:p>
          <a:p>
            <a:r>
              <a:rPr lang="tr-TR" sz="2600" dirty="0" smtClean="0"/>
              <a:t>DNA has functional segments of </a:t>
            </a:r>
            <a:r>
              <a:rPr lang="tr-TR" sz="2600" dirty="0" smtClean="0">
                <a:solidFill>
                  <a:srgbClr val="0070C0"/>
                </a:solidFill>
              </a:rPr>
              <a:t>gene</a:t>
            </a:r>
            <a:r>
              <a:rPr lang="tr-TR" sz="2600" dirty="0" smtClean="0"/>
              <a:t>s.</a:t>
            </a:r>
          </a:p>
          <a:p>
            <a:r>
              <a:rPr lang="tr-TR" sz="2600" dirty="0" smtClean="0"/>
              <a:t>Genetic code refers the orderin which 4 nucleotits appear in particiular regions of the gene. </a:t>
            </a:r>
          </a:p>
          <a:p>
            <a:r>
              <a:rPr lang="tr-TR" sz="2600" dirty="0" smtClean="0"/>
              <a:t>Genetic code is the basis for transcription of messenger RNA.</a:t>
            </a:r>
          </a:p>
          <a:p>
            <a:r>
              <a:rPr lang="tr-TR" sz="2600" dirty="0" smtClean="0"/>
              <a:t>Messenger RNA carries the information ot other parts of the cell</a:t>
            </a:r>
          </a:p>
          <a:p>
            <a:pPr lvl="1"/>
            <a:r>
              <a:rPr lang="tr-TR" sz="2300" dirty="0" smtClean="0"/>
              <a:t>Translation of the code into the manifacture of proteins</a:t>
            </a:r>
          </a:p>
          <a:p>
            <a:r>
              <a:rPr lang="tr-TR" sz="2600" dirty="0" smtClean="0"/>
              <a:t>23 pairs of chromosomes in humans</a:t>
            </a:r>
          </a:p>
          <a:p>
            <a:r>
              <a:rPr lang="tr-TR" sz="2600" dirty="0" smtClean="0"/>
              <a:t>The study of genetic influences (</a:t>
            </a:r>
            <a:r>
              <a:rPr lang="tr-TR" sz="2600" dirty="0" smtClean="0">
                <a:solidFill>
                  <a:srgbClr val="7030A0"/>
                </a:solidFill>
              </a:rPr>
              <a:t>genotype</a:t>
            </a:r>
            <a:r>
              <a:rPr lang="tr-TR" sz="2600" dirty="0" smtClean="0"/>
              <a:t>) on individual differeneces in behavior is known as </a:t>
            </a:r>
            <a:r>
              <a:rPr lang="tr-TR" sz="2600" dirty="0" smtClean="0">
                <a:solidFill>
                  <a:schemeClr val="accent1">
                    <a:lumMod val="50000"/>
                  </a:schemeClr>
                </a:solidFill>
              </a:rPr>
              <a:t>behavior genetics.</a:t>
            </a:r>
          </a:p>
          <a:p>
            <a:pPr lvl="1"/>
            <a:r>
              <a:rPr lang="tr-TR" sz="2300" dirty="0" smtClean="0"/>
              <a:t>Behavioral phenotypes of genes</a:t>
            </a:r>
          </a:p>
          <a:p>
            <a:endParaRPr lang="tr-TR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26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603" y="203080"/>
            <a:ext cx="10515600" cy="896516"/>
          </a:xfrm>
        </p:spPr>
        <p:txBody>
          <a:bodyPr/>
          <a:lstStyle/>
          <a:p>
            <a:pPr algn="ctr"/>
            <a:r>
              <a:rPr lang="tr-TR" i="1" dirty="0" smtClean="0"/>
              <a:t>Genetics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391" y="1319514"/>
            <a:ext cx="6574420" cy="5416952"/>
          </a:xfrm>
        </p:spPr>
        <p:txBody>
          <a:bodyPr>
            <a:normAutofit/>
          </a:bodyPr>
          <a:lstStyle/>
          <a:p>
            <a:r>
              <a:rPr lang="tr-TR" dirty="0" smtClean="0"/>
              <a:t>Single-gene inheritence </a:t>
            </a:r>
          </a:p>
          <a:p>
            <a:pPr lvl="1"/>
            <a:r>
              <a:rPr lang="tr-TR" dirty="0" smtClean="0"/>
              <a:t>2 parents &amp; 1 offspring</a:t>
            </a:r>
          </a:p>
          <a:p>
            <a:pPr lvl="2"/>
            <a:r>
              <a:rPr lang="tr-TR" dirty="0" smtClean="0"/>
              <a:t>Dominant gene</a:t>
            </a:r>
          </a:p>
          <a:p>
            <a:pPr lvl="3"/>
            <a:r>
              <a:rPr lang="tr-TR" dirty="0" smtClean="0"/>
              <a:t>Gene transmitted display of associating traits </a:t>
            </a:r>
          </a:p>
          <a:p>
            <a:pPr lvl="2"/>
            <a:r>
              <a:rPr lang="tr-TR" dirty="0" smtClean="0"/>
              <a:t>Recessive gene</a:t>
            </a:r>
          </a:p>
          <a:p>
            <a:pPr lvl="3"/>
            <a:r>
              <a:rPr lang="tr-TR" dirty="0"/>
              <a:t>I</a:t>
            </a:r>
            <a:r>
              <a:rPr lang="tr-TR" dirty="0" smtClean="0"/>
              <a:t>ts transmission is only when 2 parents have this gene</a:t>
            </a:r>
          </a:p>
          <a:p>
            <a:pPr lvl="1"/>
            <a:r>
              <a:rPr lang="tr-TR" dirty="0" smtClean="0"/>
              <a:t>Dominant &amp; recessive patterns of inheritence &amp; sex-linked pattern are involved in the heritence of many human attributes and disorders.</a:t>
            </a:r>
          </a:p>
          <a:p>
            <a:pPr lvl="1"/>
            <a:r>
              <a:rPr lang="tr-TR" dirty="0" smtClean="0"/>
              <a:t>Effects of single genes are quite predictable</a:t>
            </a:r>
          </a:p>
          <a:p>
            <a:pPr lvl="2"/>
            <a:r>
              <a:rPr lang="tr-TR" dirty="0" smtClean="0"/>
              <a:t>All-or-none prescence of phenotype</a:t>
            </a:r>
            <a:endParaRPr lang="tr-T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545" y="2099531"/>
            <a:ext cx="4281668" cy="355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5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Genetics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1393"/>
          </a:xfrm>
        </p:spPr>
        <p:txBody>
          <a:bodyPr/>
          <a:lstStyle/>
          <a:p>
            <a:r>
              <a:rPr lang="tr-TR" dirty="0" smtClean="0"/>
              <a:t>Multiple-gene inheritence</a:t>
            </a:r>
          </a:p>
          <a:p>
            <a:pPr lvl="1"/>
            <a:r>
              <a:rPr lang="tr-TR" dirty="0" smtClean="0"/>
              <a:t>Multiple genes are more often implicated in complex human characteristics</a:t>
            </a:r>
          </a:p>
          <a:p>
            <a:pPr lvl="2"/>
            <a:r>
              <a:rPr lang="tr-TR" dirty="0" smtClean="0"/>
              <a:t>Intelligence, psychological disorders, etc.</a:t>
            </a:r>
          </a:p>
          <a:p>
            <a:pPr lvl="1"/>
            <a:r>
              <a:rPr lang="tr-TR" dirty="0" smtClean="0"/>
              <a:t>Quantitative genetic methods</a:t>
            </a:r>
          </a:p>
          <a:p>
            <a:pPr lvl="2"/>
            <a:r>
              <a:rPr lang="tr-TR" dirty="0" smtClean="0"/>
              <a:t>Allows the assessment of </a:t>
            </a:r>
            <a:r>
              <a:rPr lang="tr-TR" dirty="0" smtClean="0">
                <a:solidFill>
                  <a:srgbClr val="7030A0"/>
                </a:solidFill>
              </a:rPr>
              <a:t>genetic heritability</a:t>
            </a:r>
          </a:p>
          <a:p>
            <a:pPr lvl="3"/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The degree of which genetic influence accounts for variance in behavior among individual in the population studied.</a:t>
            </a:r>
          </a:p>
          <a:p>
            <a:pPr lvl="2"/>
            <a:r>
              <a:rPr lang="tr-TR" dirty="0" smtClean="0"/>
              <a:t>Family, twin, and adoption studies</a:t>
            </a:r>
          </a:p>
          <a:p>
            <a:pPr lvl="1"/>
            <a:r>
              <a:rPr lang="tr-TR" dirty="0" smtClean="0"/>
              <a:t>Quantitative trait loci (QTL)</a:t>
            </a:r>
          </a:p>
          <a:p>
            <a:pPr lvl="2"/>
            <a:r>
              <a:rPr lang="tr-TR" dirty="0" smtClean="0"/>
              <a:t>Genes are inherited in usual ways</a:t>
            </a:r>
          </a:p>
          <a:p>
            <a:pPr lvl="2"/>
            <a:r>
              <a:rPr lang="tr-TR" dirty="0" smtClean="0"/>
              <a:t>Each gene heas relatively small influence, but combination of genes create a larger effect</a:t>
            </a:r>
          </a:p>
          <a:p>
            <a:pPr lvl="1"/>
            <a:r>
              <a:rPr lang="tr-TR" dirty="0" smtClean="0"/>
              <a:t>One gene may not be sufficient or necessary to develop a disorder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3892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Genetics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139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Multiple-gene inheritence (cont’d)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Shared environmental influences</a:t>
            </a:r>
          </a:p>
          <a:p>
            <a:pPr lvl="2">
              <a:lnSpc>
                <a:spcPct val="150000"/>
              </a:lnSpc>
            </a:pPr>
            <a:r>
              <a:rPr lang="tr-TR" dirty="0" smtClean="0"/>
              <a:t>Influences that contribute to family members developing in similar ways</a:t>
            </a:r>
          </a:p>
          <a:p>
            <a:pPr lvl="3">
              <a:lnSpc>
                <a:spcPct val="150000"/>
              </a:lnSpc>
            </a:pPr>
            <a:r>
              <a:rPr lang="tr-TR" dirty="0" smtClean="0"/>
              <a:t>Divorce, environmental pollution, etc.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Non-shared environmental influences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I</a:t>
            </a:r>
            <a:r>
              <a:rPr lang="tr-TR" dirty="0" smtClean="0"/>
              <a:t>nfluences that are different for children growing up in the same family and result in siblings being different from each other.</a:t>
            </a:r>
          </a:p>
          <a:p>
            <a:pPr lvl="3">
              <a:lnSpc>
                <a:spcPct val="150000"/>
              </a:lnSpc>
            </a:pPr>
            <a:r>
              <a:rPr lang="tr-TR" dirty="0" smtClean="0"/>
              <a:t>Having different teacher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3603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Genetics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Molecular genetics</a:t>
            </a:r>
          </a:p>
          <a:p>
            <a:pPr lvl="1"/>
            <a:r>
              <a:rPr lang="tr-TR" dirty="0" smtClean="0"/>
              <a:t>Search for genes related to a disorder </a:t>
            </a:r>
          </a:p>
          <a:p>
            <a:pPr lvl="1"/>
            <a:r>
              <a:rPr lang="tr-TR" dirty="0" smtClean="0"/>
              <a:t>Linkage analysis</a:t>
            </a:r>
          </a:p>
          <a:p>
            <a:pPr lvl="2"/>
            <a:r>
              <a:rPr lang="tr-TR" dirty="0" smtClean="0"/>
              <a:t>Reveal the location of the gene </a:t>
            </a:r>
          </a:p>
          <a:p>
            <a:pPr lvl="2"/>
            <a:r>
              <a:rPr lang="tr-TR" dirty="0" smtClean="0"/>
              <a:t>Determine whether a specific disorder appears in family members</a:t>
            </a:r>
          </a:p>
          <a:p>
            <a:pPr lvl="1"/>
            <a:r>
              <a:rPr lang="tr-TR" dirty="0" smtClean="0"/>
              <a:t>Association analysis</a:t>
            </a:r>
          </a:p>
          <a:p>
            <a:pPr lvl="2"/>
            <a:r>
              <a:rPr lang="tr-TR" dirty="0" smtClean="0"/>
              <a:t>Whether a spcific gene is related to a trait or disorder in the population</a:t>
            </a:r>
          </a:p>
          <a:p>
            <a:pPr lvl="2"/>
            <a:r>
              <a:rPr lang="tr-TR" dirty="0" smtClean="0"/>
              <a:t>Comparison of people w/ a specific form of gene w/ control group</a:t>
            </a:r>
          </a:p>
          <a:p>
            <a:pPr lvl="1"/>
            <a:r>
              <a:rPr lang="tr-TR" dirty="0" smtClean="0"/>
              <a:t>Genome-wide linkage analysis</a:t>
            </a:r>
          </a:p>
          <a:p>
            <a:pPr lvl="1"/>
            <a:r>
              <a:rPr lang="tr-TR" dirty="0" smtClean="0"/>
              <a:t>Genome-wide association analysis </a:t>
            </a:r>
          </a:p>
          <a:p>
            <a:pPr lvl="2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57801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Genetics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67985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Intterplay between genes &amp; environment</a:t>
            </a:r>
          </a:p>
          <a:p>
            <a:pPr lvl="1"/>
            <a:r>
              <a:rPr lang="tr-TR" dirty="0" smtClean="0"/>
              <a:t>Gene-environment interaction (GXE)</a:t>
            </a:r>
          </a:p>
          <a:p>
            <a:pPr lvl="2"/>
            <a:r>
              <a:rPr lang="tr-TR" dirty="0" smtClean="0"/>
              <a:t>Differential sensivity to experience due to difference in genotype</a:t>
            </a:r>
          </a:p>
          <a:p>
            <a:pPr lvl="1"/>
            <a:r>
              <a:rPr lang="tr-TR" dirty="0" smtClean="0"/>
              <a:t>Gene-environment correlation (GE)</a:t>
            </a:r>
          </a:p>
          <a:p>
            <a:pPr lvl="2"/>
            <a:r>
              <a:rPr lang="tr-TR" dirty="0" smtClean="0"/>
              <a:t>Genetic differences in exposure to environments</a:t>
            </a:r>
          </a:p>
          <a:p>
            <a:pPr lvl="2"/>
            <a:r>
              <a:rPr lang="tr-TR" dirty="0" smtClean="0"/>
              <a:t>Shows that person’s experiences are not independent of genetic influences</a:t>
            </a:r>
          </a:p>
          <a:p>
            <a:pPr lvl="2"/>
            <a:r>
              <a:rPr lang="tr-TR" dirty="0" smtClean="0"/>
              <a:t>3 types </a:t>
            </a:r>
          </a:p>
          <a:p>
            <a:pPr lvl="3"/>
            <a:r>
              <a:rPr lang="tr-TR" dirty="0" smtClean="0"/>
              <a:t>Passive </a:t>
            </a:r>
          </a:p>
          <a:p>
            <a:pPr lvl="4"/>
            <a:r>
              <a:rPr lang="tr-TR" dirty="0" smtClean="0"/>
              <a:t>Parents transmit both their genes &amp; gene-related rearing environments to the offspring</a:t>
            </a:r>
          </a:p>
          <a:p>
            <a:pPr lvl="3"/>
            <a:r>
              <a:rPr lang="tr-TR" dirty="0" smtClean="0"/>
              <a:t>Reactive </a:t>
            </a:r>
          </a:p>
          <a:p>
            <a:pPr lvl="4"/>
            <a:r>
              <a:rPr lang="tr-TR" dirty="0" smtClean="0"/>
              <a:t>Child’s genetic endowment &amp; reaction from others to the child’s gene-related characteristics</a:t>
            </a:r>
          </a:p>
          <a:p>
            <a:pPr lvl="3"/>
            <a:r>
              <a:rPr lang="tr-TR" dirty="0" smtClean="0"/>
              <a:t>Active </a:t>
            </a:r>
          </a:p>
          <a:p>
            <a:pPr lvl="4"/>
            <a:r>
              <a:rPr lang="tr-TR" dirty="0" smtClean="0"/>
              <a:t>Child’s genetic endowment &amp; the child’s selective active selection of gene-related experiences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3087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What are the role of biological and environmental contexts of development?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i="1" dirty="0" smtClean="0"/>
              <a:t>‘The greater the presence of poorly advantaging circumstances, the more overall development is put at risk’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i="1" dirty="0" smtClean="0"/>
              <a:t>Nervous system &amp; the brain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i="1" dirty="0" smtClean="0"/>
              <a:t>Genetics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i="1" dirty="0" smtClean="0"/>
              <a:t>Learning &amp; cognition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tr-TR" i="1" dirty="0" smtClean="0"/>
              <a:t>Social/cultural contexts </a:t>
            </a:r>
          </a:p>
        </p:txBody>
      </p:sp>
    </p:spTree>
    <p:extLst>
      <p:ext uri="{BB962C8B-B14F-4D97-AF65-F5344CB8AC3E}">
        <p14:creationId xmlns:p14="http://schemas.microsoft.com/office/powerpoint/2010/main" val="4139168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Learning &amp; condition</a:t>
            </a:r>
            <a:endParaRPr lang="tr-T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010" y="1574158"/>
            <a:ext cx="10809790" cy="5127584"/>
          </a:xfrm>
        </p:spPr>
        <p:txBody>
          <a:bodyPr>
            <a:normAutofit/>
          </a:bodyPr>
          <a:lstStyle/>
          <a:p>
            <a:r>
              <a:rPr lang="tr-TR" dirty="0" smtClean="0"/>
              <a:t>Abilities of learn &amp; think become advanced over time</a:t>
            </a:r>
          </a:p>
          <a:p>
            <a:r>
              <a:rPr lang="tr-TR" dirty="0" smtClean="0"/>
              <a:t>These abilities facilitate other types of developmental as interact w/ environment</a:t>
            </a:r>
          </a:p>
          <a:p>
            <a:r>
              <a:rPr lang="tr-TR" dirty="0" smtClean="0"/>
              <a:t>Classical conditioning </a:t>
            </a:r>
          </a:p>
          <a:p>
            <a:pPr lvl="1"/>
            <a:r>
              <a:rPr lang="tr-TR" dirty="0" smtClean="0"/>
              <a:t>Little Albert</a:t>
            </a:r>
          </a:p>
          <a:p>
            <a:pPr lvl="1"/>
            <a:r>
              <a:rPr lang="tr-TR" dirty="0" smtClean="0"/>
              <a:t>Peter case</a:t>
            </a:r>
          </a:p>
          <a:p>
            <a:r>
              <a:rPr lang="tr-TR" dirty="0" smtClean="0"/>
              <a:t>Operant learning </a:t>
            </a:r>
          </a:p>
          <a:p>
            <a:pPr lvl="1"/>
            <a:r>
              <a:rPr lang="tr-TR" dirty="0" smtClean="0"/>
              <a:t>Thorndike’s law of effect</a:t>
            </a:r>
          </a:p>
          <a:p>
            <a:pPr lvl="1"/>
            <a:r>
              <a:rPr lang="tr-TR" dirty="0" smtClean="0"/>
              <a:t>Skinner </a:t>
            </a:r>
          </a:p>
          <a:p>
            <a:pPr lvl="1"/>
            <a:r>
              <a:rPr lang="tr-TR" dirty="0" smtClean="0"/>
              <a:t>Knowledge is learned, adaptive &amp; maladaptive behaviours are shaped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142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Learning &amp; condition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5732"/>
            <a:ext cx="10515600" cy="49192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Observational learning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Learning through other’s experiences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May lead to both the acquisition &amp; the removal of the problem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Can be generalized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4 processes governing Observational Learning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Attention 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Representation 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Behavioral production</a:t>
            </a:r>
          </a:p>
          <a:p>
            <a:pPr marL="13716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Motivation 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18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152401"/>
            <a:ext cx="10769600" cy="1609725"/>
          </a:xfrm>
        </p:spPr>
        <p:txBody>
          <a:bodyPr/>
          <a:lstStyle/>
          <a:p>
            <a:pPr algn="ctr">
              <a:defRPr/>
            </a:pPr>
            <a:r>
              <a:rPr lang="tr-TR" sz="3600" dirty="0" err="1"/>
              <a:t>Processes</a:t>
            </a:r>
            <a:r>
              <a:rPr lang="tr-TR" sz="3600" dirty="0"/>
              <a:t> </a:t>
            </a:r>
            <a:r>
              <a:rPr lang="tr-TR" sz="3600" dirty="0" err="1" smtClean="0"/>
              <a:t>Governing</a:t>
            </a:r>
            <a:r>
              <a:rPr lang="tr-TR" sz="3600" dirty="0" smtClean="0"/>
              <a:t> </a:t>
            </a:r>
            <a:r>
              <a:rPr lang="tr-TR" sz="3600" dirty="0" err="1" smtClean="0"/>
              <a:t>Observational</a:t>
            </a:r>
            <a:r>
              <a:rPr lang="tr-TR" sz="3600" dirty="0" smtClean="0"/>
              <a:t> </a:t>
            </a:r>
            <a:r>
              <a:rPr lang="tr-TR" sz="3600" dirty="0" err="1" smtClean="0"/>
              <a:t>Learning</a:t>
            </a:r>
            <a:endParaRPr lang="tr-TR" sz="3600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08000" y="1762125"/>
            <a:ext cx="11379200" cy="4584700"/>
          </a:xfrm>
        </p:spPr>
        <p:txBody>
          <a:bodyPr/>
          <a:lstStyle/>
          <a:p>
            <a:r>
              <a:rPr lang="tr-TR" altLang="tr-TR" sz="2400" dirty="0" smtClean="0"/>
              <a:t>4 </a:t>
            </a:r>
            <a:r>
              <a:rPr lang="en-US" altLang="tr-TR" sz="2400" dirty="0" smtClean="0"/>
              <a:t>processes that govern observational learning</a:t>
            </a:r>
            <a:endParaRPr lang="tr-TR" altLang="tr-TR" sz="2400" dirty="0" smtClean="0"/>
          </a:p>
          <a:p>
            <a:pPr lvl="1"/>
            <a:r>
              <a:rPr lang="tr-TR" altLang="tr-TR" sz="2000" b="1" i="1" dirty="0" err="1" smtClean="0"/>
              <a:t>Attention</a:t>
            </a:r>
            <a:endParaRPr lang="tr-TR" altLang="tr-TR" sz="2000" b="1" i="1" dirty="0" smtClean="0"/>
          </a:p>
          <a:p>
            <a:pPr lvl="2"/>
            <a:r>
              <a:rPr lang="en-US" altLang="tr-TR" sz="1800" dirty="0" smtClean="0"/>
              <a:t>Before we can model another person, we must </a:t>
            </a:r>
            <a:r>
              <a:rPr lang="en-US" altLang="tr-TR" sz="1800" dirty="0" smtClean="0">
                <a:solidFill>
                  <a:schemeClr val="accent1"/>
                </a:solidFill>
              </a:rPr>
              <a:t>attend</a:t>
            </a:r>
            <a:r>
              <a:rPr lang="en-US" altLang="tr-TR" sz="1800" dirty="0" smtClean="0"/>
              <a:t> to that person.</a:t>
            </a:r>
            <a:endParaRPr lang="tr-TR" altLang="tr-TR" sz="1800" dirty="0" smtClean="0"/>
          </a:p>
          <a:p>
            <a:pPr lvl="2"/>
            <a:r>
              <a:rPr lang="en-US" altLang="tr-TR" sz="1800" dirty="0" smtClean="0"/>
              <a:t>individuals with whom we frequently associate</a:t>
            </a:r>
            <a:endParaRPr lang="tr-TR" altLang="tr-TR" sz="1800" dirty="0" smtClean="0"/>
          </a:p>
          <a:p>
            <a:pPr lvl="2"/>
            <a:r>
              <a:rPr lang="tr-TR" altLang="tr-TR" sz="1800" dirty="0" err="1" smtClean="0"/>
              <a:t>attractive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models</a:t>
            </a:r>
            <a:endParaRPr lang="tr-TR" altLang="tr-TR" sz="1800" dirty="0" smtClean="0"/>
          </a:p>
          <a:p>
            <a:pPr lvl="2"/>
            <a:r>
              <a:rPr lang="en-US" altLang="tr-TR" sz="1800" dirty="0" smtClean="0"/>
              <a:t>the nature of the behavior being modeled</a:t>
            </a:r>
            <a:endParaRPr lang="tr-TR" altLang="tr-TR" sz="1800" dirty="0" smtClean="0"/>
          </a:p>
          <a:p>
            <a:pPr lvl="1"/>
            <a:r>
              <a:rPr lang="tr-TR" altLang="tr-TR" sz="2000" b="1" i="1" dirty="0" err="1" smtClean="0"/>
              <a:t>Representation</a:t>
            </a:r>
            <a:endParaRPr lang="tr-TR" altLang="tr-TR" sz="2000" b="1" i="1" dirty="0" smtClean="0"/>
          </a:p>
          <a:p>
            <a:pPr lvl="2"/>
            <a:r>
              <a:rPr lang="en-US" altLang="tr-TR" sz="1800" dirty="0" smtClean="0"/>
              <a:t>In order for observation to lead to new response patterns, those</a:t>
            </a:r>
            <a:r>
              <a:rPr lang="tr-TR" altLang="tr-TR" sz="1800" dirty="0" smtClean="0"/>
              <a:t> </a:t>
            </a:r>
            <a:r>
              <a:rPr lang="en-US" altLang="tr-TR" sz="1800" dirty="0" smtClean="0"/>
              <a:t>patterns must be symbolically represented in memory</a:t>
            </a:r>
            <a:endParaRPr lang="tr-TR" altLang="tr-TR" sz="1800" dirty="0" smtClean="0"/>
          </a:p>
          <a:p>
            <a:pPr lvl="2"/>
            <a:r>
              <a:rPr lang="en-US" altLang="tr-TR" sz="1800" dirty="0" smtClean="0"/>
              <a:t>observations are retained in imagery and can be summoned</a:t>
            </a:r>
            <a:r>
              <a:rPr lang="tr-TR" altLang="tr-TR" sz="1800" dirty="0" smtClean="0"/>
              <a:t> </a:t>
            </a:r>
            <a:r>
              <a:rPr lang="en-US" altLang="tr-TR" sz="1800" dirty="0" smtClean="0"/>
              <a:t>in the absence of the physical model</a:t>
            </a:r>
            <a:endParaRPr lang="tr-TR" altLang="tr-TR" sz="1800" dirty="0" smtClean="0"/>
          </a:p>
          <a:p>
            <a:pPr lvl="2"/>
            <a:r>
              <a:rPr lang="en-US" altLang="tr-TR" sz="1800" dirty="0" smtClean="0"/>
              <a:t>Verbal coding</a:t>
            </a:r>
            <a:r>
              <a:rPr lang="tr-TR" altLang="tr-TR" sz="1800" dirty="0" smtClean="0"/>
              <a:t> </a:t>
            </a:r>
            <a:r>
              <a:rPr lang="en-US" altLang="tr-TR" sz="1800" dirty="0" smtClean="0"/>
              <a:t>greatly speeds the process of observational learning</a:t>
            </a:r>
            <a:endParaRPr lang="tr-TR" altLang="tr-TR" sz="1800" dirty="0" smtClean="0"/>
          </a:p>
          <a:p>
            <a:pPr lvl="2"/>
            <a:r>
              <a:rPr lang="en-US" altLang="tr-TR" sz="1800" dirty="0" smtClean="0"/>
              <a:t>Verbal coding helps to rehearse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the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behavior</a:t>
            </a:r>
            <a:r>
              <a:rPr lang="tr-TR" altLang="tr-TR" sz="1800" dirty="0" smtClean="0"/>
              <a:t> </a:t>
            </a:r>
            <a:r>
              <a:rPr lang="tr-TR" altLang="tr-TR" sz="1800" dirty="0" err="1" smtClean="0"/>
              <a:t>symbolically</a:t>
            </a:r>
            <a:endParaRPr lang="tr-TR" altLang="tr-TR" sz="18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152401"/>
            <a:ext cx="10769600" cy="1609725"/>
          </a:xfrm>
        </p:spPr>
        <p:txBody>
          <a:bodyPr/>
          <a:lstStyle/>
          <a:p>
            <a:pPr algn="ctr">
              <a:defRPr/>
            </a:pPr>
            <a:r>
              <a:rPr lang="tr-TR" sz="3600" dirty="0" err="1" smtClean="0"/>
              <a:t>Processes</a:t>
            </a:r>
            <a:r>
              <a:rPr lang="tr-TR" sz="3600" dirty="0" smtClean="0"/>
              <a:t> </a:t>
            </a:r>
            <a:r>
              <a:rPr lang="tr-TR" sz="3600" dirty="0" err="1" smtClean="0"/>
              <a:t>Governing</a:t>
            </a:r>
            <a:r>
              <a:rPr lang="tr-TR" sz="3600" dirty="0" smtClean="0"/>
              <a:t> </a:t>
            </a:r>
            <a:r>
              <a:rPr lang="tr-TR" sz="3600" dirty="0" err="1" smtClean="0"/>
              <a:t>Observational</a:t>
            </a:r>
            <a:r>
              <a:rPr lang="tr-TR" sz="3600" dirty="0" smtClean="0"/>
              <a:t> </a:t>
            </a:r>
            <a:r>
              <a:rPr lang="tr-TR" sz="3600" dirty="0" err="1" smtClean="0"/>
              <a:t>Learning</a:t>
            </a:r>
            <a:endParaRPr lang="tr-TR" sz="36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06400" y="1447800"/>
            <a:ext cx="11379200" cy="50803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tr-TR" sz="2400" dirty="0" smtClean="0"/>
              <a:t>Four processes that govern observational learning (cont’d)</a:t>
            </a:r>
          </a:p>
          <a:p>
            <a:pPr lvl="1">
              <a:lnSpc>
                <a:spcPct val="150000"/>
              </a:lnSpc>
            </a:pPr>
            <a:r>
              <a:rPr lang="en-US" altLang="tr-TR" sz="2000" b="1" i="1" dirty="0" smtClean="0"/>
              <a:t>Behavioral Production</a:t>
            </a:r>
          </a:p>
          <a:p>
            <a:pPr lvl="2">
              <a:lnSpc>
                <a:spcPct val="150000"/>
              </a:lnSpc>
            </a:pPr>
            <a:r>
              <a:rPr lang="en-US" altLang="tr-TR" sz="1800" dirty="0" smtClean="0"/>
              <a:t>After attending to a model and retaining what we have observed, we then produce the behavior.</a:t>
            </a:r>
          </a:p>
          <a:p>
            <a:pPr lvl="2">
              <a:lnSpc>
                <a:spcPct val="150000"/>
              </a:lnSpc>
            </a:pPr>
            <a:r>
              <a:rPr lang="en-US" altLang="tr-TR" sz="1800" dirty="0" smtClean="0"/>
              <a:t>Monitor behavior</a:t>
            </a:r>
          </a:p>
          <a:p>
            <a:pPr lvl="2">
              <a:lnSpc>
                <a:spcPct val="150000"/>
              </a:lnSpc>
            </a:pPr>
            <a:r>
              <a:rPr lang="en-US" altLang="tr-TR" sz="1800" dirty="0" smtClean="0"/>
              <a:t>Performance evaluation</a:t>
            </a:r>
          </a:p>
          <a:p>
            <a:pPr lvl="1">
              <a:lnSpc>
                <a:spcPct val="150000"/>
              </a:lnSpc>
            </a:pPr>
            <a:r>
              <a:rPr lang="en-US" altLang="tr-TR" sz="2000" b="1" i="1" dirty="0" smtClean="0"/>
              <a:t>Motivation</a:t>
            </a:r>
          </a:p>
          <a:p>
            <a:pPr lvl="2">
              <a:lnSpc>
                <a:spcPct val="150000"/>
              </a:lnSpc>
            </a:pPr>
            <a:r>
              <a:rPr lang="en-US" altLang="tr-TR" sz="1800" dirty="0" smtClean="0"/>
              <a:t>Observational learning is most effective when learners are motivated to perform the modeled behavior</a:t>
            </a:r>
          </a:p>
          <a:p>
            <a:pPr lvl="2">
              <a:lnSpc>
                <a:spcPct val="150000"/>
              </a:lnSpc>
            </a:pPr>
            <a:r>
              <a:rPr lang="en-US" altLang="tr-TR" sz="1800" dirty="0" smtClean="0"/>
              <a:t>Others may teach us how</a:t>
            </a:r>
            <a:r>
              <a:rPr lang="en-US" altLang="tr-TR" sz="1800" b="1" i="1" dirty="0" smtClean="0"/>
              <a:t> </a:t>
            </a:r>
            <a:r>
              <a:rPr lang="en-US" altLang="tr-TR" sz="1800" dirty="0" smtClean="0"/>
              <a:t>to do something, we may have no desire to perform the necessary action</a:t>
            </a:r>
          </a:p>
          <a:p>
            <a:pPr lvl="2">
              <a:lnSpc>
                <a:spcPct val="150000"/>
              </a:lnSpc>
            </a:pPr>
            <a:endParaRPr lang="en-US" altLang="tr-TR" sz="18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45603" y="0"/>
            <a:ext cx="10515600" cy="1325563"/>
          </a:xfrm>
        </p:spPr>
        <p:txBody>
          <a:bodyPr/>
          <a:lstStyle/>
          <a:p>
            <a:pPr algn="ctr"/>
            <a:r>
              <a:rPr lang="tr-TR" i="1" dirty="0" err="1" smtClean="0"/>
              <a:t>Learning</a:t>
            </a:r>
            <a:r>
              <a:rPr lang="tr-TR" i="1" dirty="0" smtClean="0"/>
              <a:t> &amp; </a:t>
            </a:r>
            <a:r>
              <a:rPr lang="tr-TR" i="1" dirty="0" err="1" smtClean="0"/>
              <a:t>condition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45603" y="1223741"/>
            <a:ext cx="10515600" cy="1368988"/>
          </a:xfrm>
        </p:spPr>
        <p:txBody>
          <a:bodyPr/>
          <a:lstStyle/>
          <a:p>
            <a:r>
              <a:rPr lang="tr-TR" dirty="0" err="1" smtClean="0"/>
              <a:t>Cognitive</a:t>
            </a:r>
            <a:r>
              <a:rPr lang="tr-TR" dirty="0" smtClean="0"/>
              <a:t>-</a:t>
            </a:r>
            <a:r>
              <a:rPr lang="tr-TR" dirty="0" err="1" smtClean="0"/>
              <a:t>Behavioral</a:t>
            </a:r>
            <a:r>
              <a:rPr lang="tr-TR" dirty="0" smtClean="0"/>
              <a:t> </a:t>
            </a:r>
            <a:r>
              <a:rPr lang="tr-TR" dirty="0" err="1" smtClean="0"/>
              <a:t>Perspective</a:t>
            </a:r>
            <a:endParaRPr lang="tr-TR" dirty="0" smtClean="0"/>
          </a:p>
          <a:p>
            <a:pPr lvl="1"/>
            <a:r>
              <a:rPr lang="tr-TR" dirty="0" err="1" smtClean="0"/>
              <a:t>Covers</a:t>
            </a:r>
            <a:r>
              <a:rPr lang="tr-TR" dirty="0" smtClean="0"/>
              <a:t> </a:t>
            </a:r>
            <a:r>
              <a:rPr lang="tr-TR" dirty="0" err="1" smtClean="0"/>
              <a:t>cognition</a:t>
            </a:r>
            <a:r>
              <a:rPr lang="tr-TR" dirty="0" smtClean="0"/>
              <a:t>, </a:t>
            </a:r>
            <a:r>
              <a:rPr lang="tr-TR" dirty="0" err="1" smtClean="0"/>
              <a:t>emotion</a:t>
            </a:r>
            <a:r>
              <a:rPr lang="tr-TR" dirty="0" smtClean="0"/>
              <a:t>, </a:t>
            </a:r>
            <a:r>
              <a:rPr lang="tr-TR" dirty="0" err="1" smtClean="0"/>
              <a:t>behavior</a:t>
            </a:r>
            <a:r>
              <a:rPr lang="tr-TR" dirty="0" smtClean="0"/>
              <a:t>, &amp;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endParaRPr lang="tr-TR" dirty="0" smtClean="0"/>
          </a:p>
          <a:p>
            <a:pPr lvl="1"/>
            <a:r>
              <a:rPr lang="tr-TR" dirty="0" err="1" smtClean="0"/>
              <a:t>Maladaptive</a:t>
            </a:r>
            <a:r>
              <a:rPr lang="tr-TR" dirty="0" smtClean="0"/>
              <a:t> </a:t>
            </a:r>
            <a:r>
              <a:rPr lang="tr-TR" dirty="0" err="1" smtClean="0"/>
              <a:t>cognitions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maladaptive</a:t>
            </a:r>
            <a:r>
              <a:rPr lang="tr-TR" dirty="0" smtClean="0"/>
              <a:t> </a:t>
            </a:r>
            <a:r>
              <a:rPr lang="tr-TR" dirty="0" err="1" smtClean="0"/>
              <a:t>behavior</a:t>
            </a:r>
            <a:endParaRPr lang="tr-TR" dirty="0"/>
          </a:p>
        </p:txBody>
      </p:sp>
      <p:graphicFrame>
        <p:nvGraphicFramePr>
          <p:cNvPr id="4" name="Diagram 4"/>
          <p:cNvGraphicFramePr/>
          <p:nvPr>
            <p:extLst>
              <p:ext uri="{D42A27DB-BD31-4B8C-83A1-F6EECF244321}">
                <p14:modId xmlns:p14="http://schemas.microsoft.com/office/powerpoint/2010/main" val="3079794195"/>
              </p:ext>
            </p:extLst>
          </p:nvPr>
        </p:nvGraphicFramePr>
        <p:xfrm>
          <a:off x="555586" y="3699971"/>
          <a:ext cx="11250592" cy="2561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Bulut Belirtme Çizgisi"/>
          <p:cNvSpPr/>
          <p:nvPr/>
        </p:nvSpPr>
        <p:spPr>
          <a:xfrm>
            <a:off x="4791918" y="2870521"/>
            <a:ext cx="1921397" cy="914400"/>
          </a:xfrm>
          <a:prstGeom prst="cloudCallout">
            <a:avLst>
              <a:gd name="adj1" fmla="val -39508"/>
              <a:gd name="adj2" fmla="val 80222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Schemata </a:t>
            </a:r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6712" y="571480"/>
            <a:ext cx="10856821" cy="864096"/>
          </a:xfrm>
        </p:spPr>
        <p:txBody>
          <a:bodyPr>
            <a:noAutofit/>
          </a:bodyPr>
          <a:lstStyle/>
          <a:p>
            <a:pPr algn="ctr"/>
            <a:r>
              <a:rPr lang="tr-TR" sz="2800" i="1" dirty="0" err="1" smtClean="0"/>
              <a:t>Learning</a:t>
            </a:r>
            <a:r>
              <a:rPr lang="tr-TR" sz="2800" i="1" dirty="0" smtClean="0"/>
              <a:t> &amp; </a:t>
            </a:r>
            <a:r>
              <a:rPr lang="tr-TR" sz="2800" i="1" dirty="0" err="1" smtClean="0"/>
              <a:t>condition</a:t>
            </a:r>
            <a:endParaRPr lang="en-US" sz="2800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9403" y="1571612"/>
            <a:ext cx="10849205" cy="45936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Early maladaptive schemata </a:t>
            </a:r>
            <a:r>
              <a:rPr lang="tr-TR" sz="2000" dirty="0" smtClean="0"/>
              <a:t>&amp;</a:t>
            </a:r>
            <a:r>
              <a:rPr lang="en-US" sz="2000" dirty="0" smtClean="0"/>
              <a:t> schema coping styles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7030A0"/>
                </a:solidFill>
              </a:rPr>
              <a:t>Early maladaptive schema</a:t>
            </a:r>
            <a:r>
              <a:rPr lang="tr-TR" sz="2000" dirty="0" smtClean="0">
                <a:solidFill>
                  <a:srgbClr val="7030A0"/>
                </a:solidFill>
              </a:rPr>
              <a:t>ta</a:t>
            </a:r>
          </a:p>
          <a:p>
            <a:pPr lvl="1">
              <a:lnSpc>
                <a:spcPct val="150000"/>
              </a:lnSpc>
            </a:pPr>
            <a:r>
              <a:rPr lang="tr-TR" sz="1800" dirty="0" smtClean="0"/>
              <a:t>A</a:t>
            </a:r>
            <a:r>
              <a:rPr lang="en-US" sz="1800" dirty="0" smtClean="0"/>
              <a:t> broad, pervasive theme or pattern</a:t>
            </a:r>
            <a:r>
              <a:rPr lang="tr-TR" sz="1800" dirty="0" smtClean="0"/>
              <a:t>; </a:t>
            </a:r>
            <a:r>
              <a:rPr lang="en-US" sz="1800" dirty="0" smtClean="0"/>
              <a:t>comprised of memories, emotions, cognitions, and bodily sensations; regarding oneself and one’s relationships with others; developed during childhood or adolescence; elaborated throughout one’s lifetime;</a:t>
            </a:r>
            <a:r>
              <a:rPr lang="tr-TR" sz="1800" dirty="0" smtClean="0"/>
              <a:t> </a:t>
            </a:r>
            <a:r>
              <a:rPr lang="en-US" sz="1800" dirty="0" smtClean="0"/>
              <a:t>and dysfunctional to a significant degree.</a:t>
            </a:r>
            <a:endParaRPr lang="tr-TR" sz="1800" dirty="0" smtClean="0"/>
          </a:p>
          <a:p>
            <a:pPr lvl="1">
              <a:lnSpc>
                <a:spcPct val="150000"/>
              </a:lnSpc>
            </a:pPr>
            <a:r>
              <a:rPr lang="tr-TR" sz="1800" dirty="0" smtClean="0"/>
              <a:t>S</a:t>
            </a:r>
            <a:r>
              <a:rPr lang="en-US" sz="1800" dirty="0" smtClean="0"/>
              <a:t>elf-defeating emotional and cognitive patterns that starts to early in our development and repeat throughout our lives. </a:t>
            </a:r>
            <a:endParaRPr lang="tr-TR" sz="1200" dirty="0" smtClean="0"/>
          </a:p>
          <a:p>
            <a:pPr algn="r">
              <a:lnSpc>
                <a:spcPct val="150000"/>
              </a:lnSpc>
              <a:buNone/>
            </a:pPr>
            <a:r>
              <a:rPr lang="en-US" sz="1200" dirty="0" smtClean="0"/>
              <a:t>(Young, </a:t>
            </a:r>
            <a:r>
              <a:rPr lang="en-US" sz="1200" dirty="0" err="1" smtClean="0"/>
              <a:t>Klosko</a:t>
            </a:r>
            <a:r>
              <a:rPr lang="en-US" sz="1200" dirty="0" smtClean="0"/>
              <a:t>, &amp; </a:t>
            </a:r>
            <a:r>
              <a:rPr lang="en-US" sz="1200" dirty="0" err="1" smtClean="0"/>
              <a:t>Weishaar</a:t>
            </a:r>
            <a:r>
              <a:rPr lang="en-US" sz="1200" dirty="0" smtClean="0"/>
              <a:t>, 2003)</a:t>
            </a:r>
          </a:p>
          <a:p>
            <a:pPr algn="r">
              <a:buNone/>
            </a:pPr>
            <a:endParaRPr lang="en-US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8734" y="208345"/>
            <a:ext cx="10904149" cy="1203766"/>
          </a:xfrm>
        </p:spPr>
        <p:txBody>
          <a:bodyPr>
            <a:noAutofit/>
          </a:bodyPr>
          <a:lstStyle/>
          <a:p>
            <a:pPr algn="ctr"/>
            <a:r>
              <a:rPr lang="tr-TR" sz="3200" i="1" dirty="0" err="1" smtClean="0"/>
              <a:t>Learning</a:t>
            </a:r>
            <a:r>
              <a:rPr lang="tr-TR" sz="3200" i="1" dirty="0" smtClean="0"/>
              <a:t> &amp; </a:t>
            </a:r>
            <a:r>
              <a:rPr lang="tr-TR" sz="3200" i="1" dirty="0" err="1" smtClean="0"/>
              <a:t>condition</a:t>
            </a:r>
            <a:endParaRPr lang="tr-TR" sz="3200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61" y="1307939"/>
            <a:ext cx="11041227" cy="5015631"/>
          </a:xfrm>
        </p:spPr>
        <p:txBody>
          <a:bodyPr>
            <a:noAutofit/>
          </a:bodyPr>
          <a:lstStyle/>
          <a:p>
            <a:pPr marL="539496" indent="-457200">
              <a:buFont typeface="+mj-lt"/>
              <a:buAutoNum type="arabicPeriod"/>
            </a:pPr>
            <a:endParaRPr lang="tr-TR" sz="2000" b="1" dirty="0" smtClean="0"/>
          </a:p>
          <a:p>
            <a:pPr marL="539496" indent="-45720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Five domains</a:t>
            </a:r>
            <a:r>
              <a:rPr lang="tr-TR" sz="2000" dirty="0" smtClean="0">
                <a:solidFill>
                  <a:schemeClr val="accent1"/>
                </a:solidFill>
              </a:rPr>
              <a:t> of </a:t>
            </a:r>
            <a:r>
              <a:rPr lang="en-US" sz="2000" dirty="0" smtClean="0">
                <a:solidFill>
                  <a:schemeClr val="accent1"/>
                </a:solidFill>
              </a:rPr>
              <a:t>early maladaptive schema</a:t>
            </a:r>
            <a:r>
              <a:rPr lang="tr-TR" sz="2000" dirty="0" smtClean="0">
                <a:solidFill>
                  <a:schemeClr val="accent1"/>
                </a:solidFill>
              </a:rPr>
              <a:t>ta</a:t>
            </a:r>
            <a:endParaRPr lang="tr-TR" sz="2000" b="1" dirty="0" smtClean="0">
              <a:solidFill>
                <a:schemeClr val="accent1"/>
              </a:solidFill>
            </a:endParaRPr>
          </a:p>
          <a:p>
            <a:pPr marL="539496" indent="-457200">
              <a:buFont typeface="+mj-lt"/>
              <a:buAutoNum type="arabicPeriod"/>
            </a:pPr>
            <a:r>
              <a:rPr lang="en-US" sz="1800" b="1" dirty="0" smtClean="0"/>
              <a:t>Disconnection &amp; rejection </a:t>
            </a:r>
          </a:p>
          <a:p>
            <a:pPr lvl="1"/>
            <a:r>
              <a:rPr lang="en-US" sz="1800" dirty="0" smtClean="0"/>
              <a:t>abandonment/instability; mistrust/abuse; emotional deprivation with deprivation of nurturance, empathy, and protection; defectiveness/shame; and social isolation/alienation. </a:t>
            </a:r>
            <a:endParaRPr lang="tr-TR" sz="1800" dirty="0" smtClean="0"/>
          </a:p>
          <a:p>
            <a:pPr marL="539496" indent="-457200">
              <a:buFont typeface="+mj-lt"/>
              <a:buAutoNum type="arabicPeriod"/>
            </a:pPr>
            <a:r>
              <a:rPr lang="en-US" sz="1800" b="1" dirty="0" smtClean="0"/>
              <a:t>Impaired autonomy </a:t>
            </a:r>
            <a:r>
              <a:rPr lang="tr-TR" sz="1800" b="1" dirty="0" smtClean="0"/>
              <a:t>&amp;</a:t>
            </a:r>
            <a:r>
              <a:rPr lang="en-US" sz="1800" b="1" dirty="0" smtClean="0"/>
              <a:t> performance </a:t>
            </a:r>
          </a:p>
          <a:p>
            <a:pPr lvl="1"/>
            <a:r>
              <a:rPr lang="en-US" sz="1800" dirty="0" smtClean="0"/>
              <a:t>dependence/incompetence; vulnerability to harm or illness; enmeshment/undeveloped self, and failure.</a:t>
            </a:r>
            <a:endParaRPr lang="tr-TR" sz="1800" dirty="0" smtClean="0"/>
          </a:p>
          <a:p>
            <a:pPr marL="539496" indent="-457200">
              <a:buFont typeface="+mj-lt"/>
              <a:buAutoNum type="arabicPeriod"/>
            </a:pPr>
            <a:r>
              <a:rPr lang="en-US" sz="1800" b="1" dirty="0" smtClean="0"/>
              <a:t>Impaired limits</a:t>
            </a:r>
          </a:p>
          <a:p>
            <a:pPr lvl="1"/>
            <a:r>
              <a:rPr lang="en-US" sz="1800" dirty="0" smtClean="0"/>
              <a:t>entitlement/grandiosity, insufficient self-control/self-discipline.</a:t>
            </a:r>
            <a:endParaRPr lang="tr-TR" sz="1800" dirty="0" smtClean="0"/>
          </a:p>
          <a:p>
            <a:pPr marL="539496" indent="-457200">
              <a:buFont typeface="+mj-lt"/>
              <a:buAutoNum type="arabicPeriod"/>
            </a:pPr>
            <a:r>
              <a:rPr lang="en-US" sz="1800" b="1" dirty="0" smtClean="0"/>
              <a:t>Other-directedness </a:t>
            </a:r>
          </a:p>
          <a:p>
            <a:pPr lvl="1"/>
            <a:r>
              <a:rPr lang="en-US" sz="1800" dirty="0" smtClean="0"/>
              <a:t>subjugation with needs and emotions, self-Sacrifice, and approval-seeking/recognition-seeking</a:t>
            </a:r>
            <a:endParaRPr lang="tr-TR" sz="1800" dirty="0" smtClean="0"/>
          </a:p>
          <a:p>
            <a:pPr marL="539496" indent="-457200">
              <a:buFont typeface="+mj-lt"/>
              <a:buAutoNum type="arabicPeriod"/>
            </a:pPr>
            <a:r>
              <a:rPr lang="en-US" sz="1800" b="1" dirty="0" smtClean="0"/>
              <a:t>Overvigilance </a:t>
            </a:r>
            <a:r>
              <a:rPr lang="tr-TR" sz="1800" b="1" dirty="0" smtClean="0"/>
              <a:t>&amp;</a:t>
            </a:r>
            <a:r>
              <a:rPr lang="en-US" sz="1800" b="1" dirty="0" smtClean="0"/>
              <a:t> inhibition </a:t>
            </a:r>
          </a:p>
          <a:p>
            <a:pPr lvl="1"/>
            <a:r>
              <a:rPr lang="en-US" sz="1800" dirty="0" smtClean="0"/>
              <a:t>negativity/pessimism; emotional inhibition; unrelenting standards / hypercriticalness, and &amp;</a:t>
            </a:r>
            <a:r>
              <a:rPr lang="tr-TR" sz="1800" dirty="0" smtClean="0"/>
              <a:t> </a:t>
            </a:r>
            <a:r>
              <a:rPr lang="en-US" sz="1800" dirty="0" err="1" smtClean="0"/>
              <a:t>punitiveness</a:t>
            </a:r>
            <a:r>
              <a:rPr lang="en-US" sz="1800" dirty="0" smtClean="0"/>
              <a:t>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263" y="1539432"/>
            <a:ext cx="11412638" cy="4932713"/>
          </a:xfrm>
        </p:spPr>
        <p:txBody>
          <a:bodyPr>
            <a:noAutofit/>
          </a:bodyPr>
          <a:lstStyle/>
          <a:p>
            <a:r>
              <a:rPr lang="tr-TR" sz="2000" dirty="0" smtClean="0"/>
              <a:t>S</a:t>
            </a:r>
            <a:r>
              <a:rPr lang="en-US" sz="2000" dirty="0" err="1" smtClean="0"/>
              <a:t>chema</a:t>
            </a:r>
            <a:r>
              <a:rPr lang="en-US" sz="2000" dirty="0" smtClean="0"/>
              <a:t> coping styles </a:t>
            </a:r>
            <a:endParaRPr lang="tr-TR" sz="2000" dirty="0" smtClean="0"/>
          </a:p>
          <a:p>
            <a:r>
              <a:rPr lang="tr-TR" sz="2000" dirty="0" smtClean="0"/>
              <a:t>2</a:t>
            </a:r>
            <a:r>
              <a:rPr lang="en-US" sz="2000" dirty="0" smtClean="0"/>
              <a:t> fundamental schema operations</a:t>
            </a:r>
            <a:endParaRPr lang="tr-TR" sz="2000" dirty="0" smtClean="0"/>
          </a:p>
          <a:p>
            <a:pPr lvl="1"/>
            <a:r>
              <a:rPr lang="tr-TR" sz="1800" u="sng" dirty="0" smtClean="0"/>
              <a:t>S</a:t>
            </a:r>
            <a:r>
              <a:rPr lang="en-US" sz="1800" u="sng" dirty="0" err="1" smtClean="0"/>
              <a:t>chema</a:t>
            </a:r>
            <a:r>
              <a:rPr lang="en-US" sz="1800" u="sng" dirty="0" smtClean="0"/>
              <a:t> perpetuation </a:t>
            </a:r>
            <a:r>
              <a:rPr lang="tr-TR" sz="1800" u="sng" dirty="0" smtClean="0"/>
              <a:t> </a:t>
            </a:r>
            <a:r>
              <a:rPr lang="tr-TR" sz="1800" dirty="0" smtClean="0"/>
              <a:t>&amp;  </a:t>
            </a:r>
            <a:r>
              <a:rPr lang="tr-TR" sz="1800" u="sng" dirty="0" smtClean="0"/>
              <a:t>S</a:t>
            </a:r>
            <a:r>
              <a:rPr lang="en-US" sz="1800" u="sng" dirty="0" err="1" smtClean="0"/>
              <a:t>chema</a:t>
            </a:r>
            <a:r>
              <a:rPr lang="en-US" sz="1800" u="sng" dirty="0" smtClean="0"/>
              <a:t> healing</a:t>
            </a:r>
            <a:endParaRPr lang="tr-TR" sz="1800" u="sng" dirty="0" smtClean="0"/>
          </a:p>
          <a:p>
            <a:pPr lvl="2"/>
            <a:r>
              <a:rPr lang="tr-TR" sz="1800" dirty="0" smtClean="0">
                <a:solidFill>
                  <a:srgbClr val="00B050"/>
                </a:solidFill>
              </a:rPr>
              <a:t>S</a:t>
            </a:r>
            <a:r>
              <a:rPr lang="en-US" sz="1800" dirty="0" err="1" smtClean="0">
                <a:solidFill>
                  <a:srgbClr val="00B050"/>
                </a:solidFill>
              </a:rPr>
              <a:t>chema</a:t>
            </a:r>
            <a:r>
              <a:rPr lang="en-US" sz="1800" dirty="0" smtClean="0">
                <a:solidFill>
                  <a:srgbClr val="00B050"/>
                </a:solidFill>
              </a:rPr>
              <a:t> perpetuation </a:t>
            </a:r>
            <a:endParaRPr lang="tr-TR" sz="1800" dirty="0" smtClean="0">
              <a:solidFill>
                <a:srgbClr val="00B050"/>
              </a:solidFill>
            </a:endParaRPr>
          </a:p>
          <a:p>
            <a:pPr lvl="3"/>
            <a:r>
              <a:rPr lang="en-US" dirty="0" smtClean="0"/>
              <a:t>everything the patient does internally and behaviorally aims to keeps the schema continuing. </a:t>
            </a:r>
            <a:endParaRPr lang="tr-TR" dirty="0" smtClean="0"/>
          </a:p>
          <a:p>
            <a:pPr lvl="3"/>
            <a:r>
              <a:rPr lang="en-US" u="sng" dirty="0" smtClean="0"/>
              <a:t>through </a:t>
            </a:r>
            <a:r>
              <a:rPr lang="tr-TR" u="sng" dirty="0" smtClean="0"/>
              <a:t>3</a:t>
            </a:r>
            <a:r>
              <a:rPr lang="en-US" u="sng" dirty="0" smtClean="0"/>
              <a:t> primary mechanisms</a:t>
            </a:r>
            <a:endParaRPr lang="tr-TR" u="sng" dirty="0" smtClean="0"/>
          </a:p>
          <a:p>
            <a:pPr marL="1440180" lvl="4" indent="-342900">
              <a:buClr>
                <a:srgbClr val="C00000"/>
              </a:buClr>
              <a:buFont typeface="+mj-lt"/>
              <a:buAutoNum type="arabicPeriod"/>
            </a:pPr>
            <a:r>
              <a:rPr lang="tr-TR" dirty="0" smtClean="0">
                <a:solidFill>
                  <a:srgbClr val="0070C0"/>
                </a:solidFill>
              </a:rPr>
              <a:t>C</a:t>
            </a:r>
            <a:r>
              <a:rPr lang="en-US" dirty="0" err="1" smtClean="0">
                <a:solidFill>
                  <a:srgbClr val="0070C0"/>
                </a:solidFill>
              </a:rPr>
              <a:t>ognitive</a:t>
            </a:r>
            <a:r>
              <a:rPr lang="en-US" dirty="0" smtClean="0">
                <a:solidFill>
                  <a:srgbClr val="0070C0"/>
                </a:solidFill>
              </a:rPr>
              <a:t> distortions: </a:t>
            </a:r>
            <a:r>
              <a:rPr lang="en-US" dirty="0" smtClean="0"/>
              <a:t>misperception of situations, accentuating information that confirms the schema, &amp; minimizing or denying information that contradicts the schema</a:t>
            </a:r>
            <a:endParaRPr lang="tr-TR" dirty="0" smtClean="0"/>
          </a:p>
          <a:p>
            <a:pPr marL="1440180" lvl="4" indent="-342900">
              <a:buClr>
                <a:srgbClr val="C00000"/>
              </a:buClr>
              <a:buFont typeface="+mj-lt"/>
              <a:buAutoNum type="arabicPeriod"/>
            </a:pPr>
            <a:r>
              <a:rPr lang="tr-TR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elf-defeating life patterns</a:t>
            </a:r>
            <a:endParaRPr lang="tr-TR" dirty="0" smtClean="0">
              <a:solidFill>
                <a:srgbClr val="0070C0"/>
              </a:solidFill>
            </a:endParaRPr>
          </a:p>
          <a:p>
            <a:pPr marL="1440180" lvl="4" indent="-342900">
              <a:buClr>
                <a:srgbClr val="C00000"/>
              </a:buClr>
              <a:buFont typeface="+mj-lt"/>
              <a:buAutoNum type="arabicPeriod"/>
            </a:pPr>
            <a:r>
              <a:rPr lang="tr-TR" dirty="0" smtClean="0">
                <a:solidFill>
                  <a:srgbClr val="0070C0"/>
                </a:solidFill>
              </a:rPr>
              <a:t>S</a:t>
            </a:r>
            <a:r>
              <a:rPr lang="en-US" dirty="0" err="1" smtClean="0">
                <a:solidFill>
                  <a:srgbClr val="0070C0"/>
                </a:solidFill>
              </a:rPr>
              <a:t>chema</a:t>
            </a:r>
            <a:r>
              <a:rPr lang="en-US" dirty="0" smtClean="0">
                <a:solidFill>
                  <a:srgbClr val="0070C0"/>
                </a:solidFill>
              </a:rPr>
              <a:t> coping styles</a:t>
            </a:r>
            <a:endParaRPr lang="tr-TR" dirty="0" smtClean="0">
              <a:solidFill>
                <a:srgbClr val="0070C0"/>
              </a:solidFill>
            </a:endParaRPr>
          </a:p>
          <a:p>
            <a:pPr lvl="3"/>
            <a:r>
              <a:rPr lang="en-US" dirty="0" smtClean="0"/>
              <a:t>strategies help people to deal with his/her schema</a:t>
            </a:r>
            <a:endParaRPr lang="tr-TR" dirty="0" smtClean="0"/>
          </a:p>
          <a:p>
            <a:pPr lvl="3"/>
            <a:r>
              <a:rPr lang="en-US" dirty="0" smtClean="0"/>
              <a:t>In the form of behavior, emotion, </a:t>
            </a:r>
            <a:r>
              <a:rPr lang="tr-TR" dirty="0" smtClean="0"/>
              <a:t>&amp; </a:t>
            </a:r>
            <a:r>
              <a:rPr lang="en-US" dirty="0" smtClean="0"/>
              <a:t>cognition</a:t>
            </a:r>
            <a:endParaRPr lang="tr-TR" dirty="0" smtClean="0"/>
          </a:p>
          <a:p>
            <a:pPr lvl="3"/>
            <a:r>
              <a:rPr lang="en-US" dirty="0" smtClean="0"/>
              <a:t>overcompensation, avoidance, </a:t>
            </a:r>
            <a:r>
              <a:rPr lang="tr-TR" dirty="0" smtClean="0"/>
              <a:t>&amp;</a:t>
            </a:r>
            <a:r>
              <a:rPr lang="en-US" dirty="0" smtClean="0"/>
              <a:t> surrender</a:t>
            </a:r>
          </a:p>
          <a:p>
            <a:pPr marL="642366" lvl="1" indent="-514350" algn="r">
              <a:spcBef>
                <a:spcPts val="600"/>
              </a:spcBef>
              <a:buSzPct val="80000"/>
              <a:buNone/>
            </a:pPr>
            <a:endParaRPr lang="tr-TR" sz="1200" dirty="0" smtClean="0"/>
          </a:p>
          <a:p>
            <a:pPr marL="642366" lvl="1" indent="-514350" algn="r">
              <a:spcBef>
                <a:spcPts val="600"/>
              </a:spcBef>
              <a:buSzPct val="80000"/>
              <a:buNone/>
            </a:pPr>
            <a:r>
              <a:rPr lang="en-US" sz="1200" dirty="0" smtClean="0"/>
              <a:t>(Young, </a:t>
            </a:r>
            <a:r>
              <a:rPr lang="en-US" sz="1200" dirty="0" err="1" smtClean="0"/>
              <a:t>Klosko</a:t>
            </a:r>
            <a:r>
              <a:rPr lang="en-US" sz="1200" dirty="0" smtClean="0"/>
              <a:t>, &amp; </a:t>
            </a:r>
            <a:r>
              <a:rPr lang="en-US" sz="1200" dirty="0" err="1" smtClean="0"/>
              <a:t>Weishaar</a:t>
            </a:r>
            <a:r>
              <a:rPr lang="en-US" sz="1200" dirty="0" smtClean="0"/>
              <a:t>, 2003)</a:t>
            </a:r>
          </a:p>
          <a:p>
            <a:pPr marL="642366" lvl="1" indent="-514350" algn="r">
              <a:spcBef>
                <a:spcPts val="600"/>
              </a:spcBef>
              <a:buSzPct val="80000"/>
              <a:buNone/>
            </a:pPr>
            <a:endParaRPr lang="en-US" sz="12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297285" y="420644"/>
            <a:ext cx="11173226" cy="864096"/>
          </a:xfrm>
        </p:spPr>
        <p:txBody>
          <a:bodyPr>
            <a:noAutofit/>
          </a:bodyPr>
          <a:lstStyle/>
          <a:p>
            <a:pPr algn="ctr"/>
            <a:r>
              <a:rPr lang="tr-TR" sz="2800" i="1" dirty="0" err="1" smtClean="0"/>
              <a:t>Learning</a:t>
            </a:r>
            <a:r>
              <a:rPr lang="tr-TR" sz="2800" i="1" dirty="0" smtClean="0"/>
              <a:t> &amp; </a:t>
            </a:r>
            <a:r>
              <a:rPr lang="tr-TR" sz="2800" i="1" dirty="0" err="1" smtClean="0"/>
              <a:t>condition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err="1" smtClean="0"/>
              <a:t>Learning</a:t>
            </a:r>
            <a:r>
              <a:rPr lang="tr-TR" i="1" dirty="0" smtClean="0"/>
              <a:t> &amp; </a:t>
            </a:r>
            <a:r>
              <a:rPr lang="tr-TR" i="1" dirty="0" err="1" smtClean="0"/>
              <a:t>condition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Cognitive distortions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Inaccurate thought processes that are dysfunctional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Cognitive deficits</a:t>
            </a:r>
          </a:p>
          <a:p>
            <a:pPr lvl="1">
              <a:lnSpc>
                <a:spcPct val="200000"/>
              </a:lnSpc>
            </a:pPr>
            <a:r>
              <a:rPr lang="en-US" dirty="0" err="1" smtClean="0"/>
              <a:t>Abscence</a:t>
            </a:r>
            <a:r>
              <a:rPr lang="en-US" dirty="0" smtClean="0"/>
              <a:t> of thinking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Sociocultural context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254905" y="1825624"/>
            <a:ext cx="6690167" cy="4748795"/>
          </a:xfrm>
        </p:spPr>
        <p:txBody>
          <a:bodyPr/>
          <a:lstStyle/>
          <a:p>
            <a:r>
              <a:rPr lang="en-US" sz="2400" dirty="0" smtClean="0"/>
              <a:t>Ecology</a:t>
            </a:r>
          </a:p>
          <a:p>
            <a:pPr lvl="1"/>
            <a:r>
              <a:rPr lang="en-US" sz="2000" dirty="0" smtClean="0"/>
              <a:t>Interrelationship of organisms &amp; their environment</a:t>
            </a:r>
          </a:p>
          <a:p>
            <a:r>
              <a:rPr lang="en-US" sz="2400" dirty="0" smtClean="0"/>
              <a:t>3 contexts</a:t>
            </a:r>
          </a:p>
          <a:p>
            <a:pPr lvl="1"/>
            <a:r>
              <a:rPr lang="en-US" sz="2000" dirty="0" smtClean="0"/>
              <a:t>Family</a:t>
            </a:r>
          </a:p>
          <a:p>
            <a:pPr lvl="1"/>
            <a:r>
              <a:rPr lang="en-US" sz="2000" dirty="0" smtClean="0"/>
              <a:t>Community </a:t>
            </a:r>
          </a:p>
          <a:p>
            <a:pPr lvl="1"/>
            <a:r>
              <a:rPr lang="en-US" sz="2000" dirty="0" smtClean="0"/>
              <a:t>Society/culture</a:t>
            </a:r>
          </a:p>
          <a:p>
            <a:r>
              <a:rPr lang="en-US" sz="2400" dirty="0" smtClean="0"/>
              <a:t>Each contexts consist of structures, institutions, values, rules &amp; r/ships</a:t>
            </a:r>
          </a:p>
          <a:p>
            <a:r>
              <a:rPr lang="en-US" sz="2400" dirty="0" smtClean="0"/>
              <a:t>Proximal contexts have more direct impact on child</a:t>
            </a:r>
          </a:p>
          <a:p>
            <a:endParaRPr lang="en-US" dirty="0"/>
          </a:p>
        </p:txBody>
      </p:sp>
      <p:pic>
        <p:nvPicPr>
          <p:cNvPr id="1026" name="Picture 2" descr="ecology bronfenbrenner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494" y="1763391"/>
            <a:ext cx="4902561" cy="4955713"/>
          </a:xfrm>
          <a:prstGeom prst="rect">
            <a:avLst/>
          </a:prstGeom>
          <a:noFill/>
        </p:spPr>
      </p:pic>
      <p:sp>
        <p:nvSpPr>
          <p:cNvPr id="5" name="4 Satır Belirtme Çizgisi 3 (Diğer Çubuk)"/>
          <p:cNvSpPr/>
          <p:nvPr/>
        </p:nvSpPr>
        <p:spPr>
          <a:xfrm>
            <a:off x="815638" y="822105"/>
            <a:ext cx="2129442" cy="804816"/>
          </a:xfrm>
          <a:prstGeom prst="accentCallout3">
            <a:avLst>
              <a:gd name="adj1" fmla="val 18750"/>
              <a:gd name="adj2" fmla="val -8333"/>
              <a:gd name="adj3" fmla="val 88198"/>
              <a:gd name="adj4" fmla="val -21330"/>
              <a:gd name="adj5" fmla="val 161832"/>
              <a:gd name="adj6" fmla="val -28682"/>
              <a:gd name="adj7" fmla="val 265635"/>
              <a:gd name="adj8" fmla="val -273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The potential interactions among the system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Nervous system &amp; the brain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1945"/>
          </a:xfrm>
        </p:spPr>
        <p:txBody>
          <a:bodyPr>
            <a:normAutofit/>
          </a:bodyPr>
          <a:lstStyle/>
          <a:p>
            <a:r>
              <a:rPr lang="tr-TR" dirty="0" smtClean="0"/>
              <a:t>Brain development </a:t>
            </a:r>
          </a:p>
          <a:p>
            <a:pPr lvl="1"/>
            <a:r>
              <a:rPr lang="tr-TR" dirty="0" smtClean="0"/>
              <a:t>Much early developement is biologically guided </a:t>
            </a:r>
          </a:p>
          <a:p>
            <a:pPr lvl="1"/>
            <a:r>
              <a:rPr lang="tr-TR" dirty="0" smtClean="0"/>
              <a:t>Influence of experience increases over time</a:t>
            </a:r>
          </a:p>
          <a:p>
            <a:pPr lvl="1"/>
            <a:r>
              <a:rPr lang="tr-TR" dirty="0" smtClean="0"/>
              <a:t>Development begins right after the conception</a:t>
            </a:r>
          </a:p>
          <a:p>
            <a:pPr lvl="1"/>
            <a:r>
              <a:rPr lang="tr-TR" dirty="0" smtClean="0"/>
              <a:t>Different parts of the brain develop more rapidly than others bc of its functioning </a:t>
            </a:r>
          </a:p>
          <a:p>
            <a:pPr lvl="1"/>
            <a:r>
              <a:rPr lang="tr-TR" dirty="0" smtClean="0"/>
              <a:t>The development of nervous system depends on interaction of biology and experience.</a:t>
            </a:r>
          </a:p>
          <a:p>
            <a:pPr lvl="2"/>
            <a:r>
              <a:rPr lang="tr-TR" dirty="0" smtClean="0"/>
              <a:t>Animals raised in enriched environement develop more neurons &amp; cell connections in certain brain areas than those raised in simple environment</a:t>
            </a:r>
          </a:p>
          <a:p>
            <a:pPr lvl="1"/>
            <a:r>
              <a:rPr lang="tr-TR" dirty="0" smtClean="0"/>
              <a:t>Experience also shapes the brain by eliminating unnecessary cells &amp; connections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2115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03476" y="145206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Sociocultural context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3458" y="1562582"/>
            <a:ext cx="5451676" cy="48613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Role of family</a:t>
            </a:r>
          </a:p>
          <a:p>
            <a:pPr lvl="1"/>
            <a:r>
              <a:rPr lang="en-US" dirty="0" smtClean="0"/>
              <a:t>Parenting </a:t>
            </a:r>
          </a:p>
          <a:p>
            <a:pPr lvl="2"/>
            <a:r>
              <a:rPr lang="en-US" dirty="0" smtClean="0"/>
              <a:t>Role of mothers &amp; fathers</a:t>
            </a:r>
          </a:p>
          <a:p>
            <a:pPr lvl="2"/>
            <a:r>
              <a:rPr lang="en-US" dirty="0" smtClean="0"/>
              <a:t>Gender roles &amp; cultural values</a:t>
            </a:r>
          </a:p>
          <a:p>
            <a:pPr lvl="2"/>
            <a:r>
              <a:rPr lang="en-US" dirty="0" smtClean="0"/>
              <a:t>Emotional involvement &amp; guidance</a:t>
            </a:r>
          </a:p>
          <a:p>
            <a:pPr lvl="1"/>
            <a:r>
              <a:rPr lang="en-US" dirty="0" smtClean="0"/>
              <a:t>Parenting styles</a:t>
            </a:r>
          </a:p>
          <a:p>
            <a:pPr lvl="1"/>
            <a:r>
              <a:rPr lang="en-US" dirty="0" smtClean="0"/>
              <a:t>Effective Parenting</a:t>
            </a:r>
          </a:p>
          <a:p>
            <a:pPr lvl="2"/>
            <a:r>
              <a:rPr lang="en-US" dirty="0" smtClean="0"/>
              <a:t>Consider youth’s needs &amp; developmental level</a:t>
            </a:r>
          </a:p>
          <a:p>
            <a:pPr lvl="2"/>
            <a:r>
              <a:rPr lang="en-US" dirty="0" smtClean="0"/>
              <a:t>Interaction w/in family system</a:t>
            </a:r>
          </a:p>
          <a:p>
            <a:pPr lvl="2"/>
            <a:r>
              <a:rPr lang="en-US" dirty="0" smtClean="0"/>
              <a:t>Culture </a:t>
            </a:r>
          </a:p>
          <a:p>
            <a:pPr lvl="1"/>
            <a:r>
              <a:rPr lang="en-US" dirty="0" smtClean="0"/>
              <a:t>Parental psychopathology</a:t>
            </a:r>
          </a:p>
          <a:p>
            <a:pPr lvl="2"/>
            <a:r>
              <a:rPr lang="en-US" dirty="0" smtClean="0"/>
              <a:t>Genetic transmission</a:t>
            </a:r>
          </a:p>
          <a:p>
            <a:pPr lvl="2"/>
            <a:r>
              <a:rPr lang="en-US" dirty="0" smtClean="0"/>
              <a:t>Parenting </a:t>
            </a:r>
          </a:p>
          <a:p>
            <a:pPr lvl="2"/>
            <a:endParaRPr lang="en-US" dirty="0"/>
          </a:p>
        </p:txBody>
      </p:sp>
      <p:pic>
        <p:nvPicPr>
          <p:cNvPr id="43010" name="Picture 2" descr="patterns of parental behavior martin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7261" y="1551008"/>
            <a:ext cx="6030409" cy="5194212"/>
          </a:xfrm>
          <a:prstGeom prst="rect">
            <a:avLst/>
          </a:prstGeom>
          <a:noFill/>
        </p:spPr>
      </p:pic>
      <p:sp>
        <p:nvSpPr>
          <p:cNvPr id="5" name="4 Kalp"/>
          <p:cNvSpPr/>
          <p:nvPr/>
        </p:nvSpPr>
        <p:spPr>
          <a:xfrm>
            <a:off x="9051403" y="3460831"/>
            <a:ext cx="300942" cy="358815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8344" y="0"/>
            <a:ext cx="10515600" cy="1325563"/>
          </a:xfrm>
        </p:spPr>
        <p:txBody>
          <a:bodyPr/>
          <a:lstStyle/>
          <a:p>
            <a:r>
              <a:rPr lang="en-US" dirty="0" smtClean="0"/>
              <a:t>Sociocultural context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40488" y="1408935"/>
            <a:ext cx="6129759" cy="5246507"/>
          </a:xfrm>
        </p:spPr>
        <p:txBody>
          <a:bodyPr>
            <a:normAutofit/>
          </a:bodyPr>
          <a:lstStyle/>
          <a:p>
            <a:r>
              <a:rPr lang="en-US" dirty="0" smtClean="0"/>
              <a:t>Maltreatment </a:t>
            </a:r>
          </a:p>
          <a:p>
            <a:pPr lvl="1"/>
            <a:r>
              <a:rPr lang="en-US" dirty="0" smtClean="0"/>
              <a:t>Extreme failure to provide adequate parenting</a:t>
            </a:r>
          </a:p>
          <a:p>
            <a:pPr lvl="1"/>
            <a:r>
              <a:rPr lang="en-US" dirty="0" smtClean="0"/>
              <a:t>Battered child syndrome </a:t>
            </a:r>
          </a:p>
          <a:p>
            <a:pPr lvl="2"/>
            <a:r>
              <a:rPr lang="en-US" dirty="0" err="1" smtClean="0"/>
              <a:t>Nonaccidental</a:t>
            </a:r>
            <a:r>
              <a:rPr lang="en-US" dirty="0" smtClean="0"/>
              <a:t> injuries seen in the </a:t>
            </a:r>
            <a:r>
              <a:rPr lang="en-US" dirty="0" err="1" smtClean="0"/>
              <a:t>pediatry</a:t>
            </a:r>
            <a:r>
              <a:rPr lang="en-US" dirty="0" smtClean="0"/>
              <a:t> clinics</a:t>
            </a:r>
          </a:p>
          <a:p>
            <a:pPr lvl="1"/>
            <a:r>
              <a:rPr lang="en-US" dirty="0" smtClean="0"/>
              <a:t>Means both abuse &amp; neglect</a:t>
            </a:r>
          </a:p>
          <a:p>
            <a:pPr lvl="2"/>
            <a:r>
              <a:rPr lang="en-US" dirty="0" smtClean="0"/>
              <a:t>Physical abuse</a:t>
            </a:r>
          </a:p>
          <a:p>
            <a:pPr lvl="2"/>
            <a:r>
              <a:rPr lang="en-US" dirty="0" smtClean="0"/>
              <a:t>Sexual abuse</a:t>
            </a:r>
          </a:p>
          <a:p>
            <a:pPr lvl="2"/>
            <a:r>
              <a:rPr lang="en-US" dirty="0" smtClean="0"/>
              <a:t>Verbal abuse</a:t>
            </a:r>
          </a:p>
          <a:p>
            <a:pPr lvl="2"/>
            <a:r>
              <a:rPr lang="en-US" dirty="0" smtClean="0"/>
              <a:t>Emotional abuse</a:t>
            </a:r>
          </a:p>
          <a:p>
            <a:pPr lvl="2"/>
            <a:r>
              <a:rPr lang="en-US" dirty="0" smtClean="0"/>
              <a:t>Economical abuse</a:t>
            </a:r>
          </a:p>
          <a:p>
            <a:pPr lvl="2"/>
            <a:r>
              <a:rPr lang="en-US" dirty="0" smtClean="0"/>
              <a:t>Physical neglect</a:t>
            </a:r>
          </a:p>
          <a:p>
            <a:pPr lvl="2"/>
            <a:r>
              <a:rPr lang="en-US" dirty="0" smtClean="0"/>
              <a:t>Emotional neglect </a:t>
            </a:r>
          </a:p>
        </p:txBody>
      </p:sp>
      <p:pic>
        <p:nvPicPr>
          <p:cNvPr id="44034" name="Picture 2" descr="types of abuse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9306" y="0"/>
            <a:ext cx="604985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Sociocultural context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Maltreatment </a:t>
            </a:r>
            <a:endParaRPr lang="tr-TR" b="1" dirty="0" smtClean="0"/>
          </a:p>
          <a:p>
            <a:pPr lvl="1">
              <a:lnSpc>
                <a:spcPct val="150000"/>
              </a:lnSpc>
            </a:pPr>
            <a:r>
              <a:rPr lang="en-US" b="1" dirty="0" smtClean="0"/>
              <a:t>Munchausen by proxy syndrome</a:t>
            </a:r>
            <a:endParaRPr lang="tr-TR" b="1" dirty="0" smtClean="0"/>
          </a:p>
          <a:p>
            <a:pPr lvl="2">
              <a:lnSpc>
                <a:spcPct val="150000"/>
              </a:lnSpc>
            </a:pPr>
            <a:r>
              <a:rPr lang="en-US" dirty="0" smtClean="0"/>
              <a:t>a relatively rare form of child abuse </a:t>
            </a:r>
            <a:endParaRPr lang="tr-TR" dirty="0" smtClean="0"/>
          </a:p>
          <a:p>
            <a:pPr lvl="2">
              <a:lnSpc>
                <a:spcPct val="150000"/>
              </a:lnSpc>
            </a:pPr>
            <a:r>
              <a:rPr lang="en-US" dirty="0" smtClean="0"/>
              <a:t>involves the exaggeration or fabrication of illnesses or symptoms by a primary caretaker.</a:t>
            </a:r>
            <a:endParaRPr lang="tr-TR" dirty="0" smtClean="0"/>
          </a:p>
          <a:p>
            <a:pPr lvl="2">
              <a:lnSpc>
                <a:spcPct val="150000"/>
              </a:lnSpc>
            </a:pPr>
            <a:r>
              <a:rPr lang="en-US" dirty="0" smtClean="0"/>
              <a:t>a need for attention and sympathy from doctors, nurses, and other professionals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Sociocultural context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40779" y="1620455"/>
            <a:ext cx="10799180" cy="494238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Factors contributing to maltreatment</a:t>
            </a:r>
          </a:p>
          <a:p>
            <a:pPr lvl="1"/>
            <a:r>
              <a:rPr lang="en-US" sz="2000" dirty="0" smtClean="0"/>
              <a:t>Characteristics of the abuser</a:t>
            </a:r>
          </a:p>
          <a:p>
            <a:pPr lvl="1"/>
            <a:r>
              <a:rPr lang="en-US" sz="2000" dirty="0" smtClean="0"/>
              <a:t>Characteristics of the child</a:t>
            </a:r>
          </a:p>
          <a:p>
            <a:pPr lvl="1"/>
            <a:r>
              <a:rPr lang="en-US" sz="2000" dirty="0" smtClean="0"/>
              <a:t>Parenting practices</a:t>
            </a:r>
          </a:p>
          <a:p>
            <a:pPr lvl="1"/>
            <a:r>
              <a:rPr lang="en-US" sz="2000" dirty="0" smtClean="0"/>
              <a:t>Parent-child interactional processes</a:t>
            </a:r>
          </a:p>
          <a:p>
            <a:pPr lvl="1"/>
            <a:r>
              <a:rPr lang="en-US" sz="2000" dirty="0" smtClean="0"/>
              <a:t>Social / cultural influences</a:t>
            </a:r>
          </a:p>
          <a:p>
            <a:r>
              <a:rPr lang="en-US" sz="2400" dirty="0" smtClean="0"/>
              <a:t>Consequences of maltreatment</a:t>
            </a:r>
          </a:p>
          <a:p>
            <a:pPr lvl="1"/>
            <a:r>
              <a:rPr lang="en-US" sz="2000" dirty="0" smtClean="0"/>
              <a:t>Basic developmental processes are disrupted by maltreatment</a:t>
            </a:r>
          </a:p>
          <a:p>
            <a:pPr lvl="1"/>
            <a:r>
              <a:rPr lang="en-US" sz="2000" dirty="0" smtClean="0"/>
              <a:t>Fewer opportunities for positive experiences</a:t>
            </a:r>
          </a:p>
          <a:p>
            <a:pPr lvl="1"/>
            <a:r>
              <a:rPr lang="en-US" sz="2000" dirty="0" smtClean="0"/>
              <a:t>Dysregulation of stress regulation</a:t>
            </a:r>
          </a:p>
          <a:p>
            <a:pPr lvl="1"/>
            <a:r>
              <a:rPr lang="en-US" sz="2000" dirty="0" smtClean="0"/>
              <a:t>Alteration of neurotransmitters</a:t>
            </a:r>
          </a:p>
          <a:p>
            <a:pPr lvl="1"/>
            <a:r>
              <a:rPr lang="en-US" sz="2000" dirty="0" smtClean="0"/>
              <a:t>Alterations of structural &amp; functional regions of brain</a:t>
            </a:r>
          </a:p>
          <a:p>
            <a:pPr lvl="1"/>
            <a:r>
              <a:rPr lang="en-US" sz="2000" dirty="0" smtClean="0"/>
              <a:t>Cognitive &amp; psychosocial difficulties</a:t>
            </a:r>
          </a:p>
          <a:p>
            <a:pPr lvl="1"/>
            <a:r>
              <a:rPr lang="en-US" sz="2000" dirty="0" smtClean="0"/>
              <a:t>Resiliency </a:t>
            </a:r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Sociocultural context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Divorce </a:t>
            </a:r>
          </a:p>
          <a:p>
            <a:pPr lvl="1"/>
            <a:r>
              <a:rPr lang="en-US" dirty="0" smtClean="0"/>
              <a:t>The divorce rate is increased </a:t>
            </a:r>
            <a:r>
              <a:rPr lang="en-US" dirty="0" err="1" smtClean="0"/>
              <a:t>i</a:t>
            </a:r>
            <a:r>
              <a:rPr lang="en-US" dirty="0" smtClean="0"/>
              <a:t> 1960s-70s.</a:t>
            </a:r>
          </a:p>
          <a:p>
            <a:pPr lvl="1"/>
            <a:r>
              <a:rPr lang="en-US" dirty="0" smtClean="0"/>
              <a:t>Rate is declining recently</a:t>
            </a:r>
          </a:p>
          <a:p>
            <a:pPr lvl="1"/>
            <a:r>
              <a:rPr lang="en-US" dirty="0" smtClean="0"/>
              <a:t>About 50% of marriages &amp; 60% of 2nd marriages end in divorce</a:t>
            </a:r>
          </a:p>
          <a:p>
            <a:pPr lvl="1"/>
            <a:r>
              <a:rPr lang="en-US" dirty="0" smtClean="0"/>
              <a:t>Family transitions &amp; adjustments</a:t>
            </a:r>
          </a:p>
          <a:p>
            <a:pPr lvl="1"/>
            <a:r>
              <a:rPr lang="en-US" dirty="0" smtClean="0"/>
              <a:t>Academic, social, emotional, &amp; behavioral dysfunction</a:t>
            </a:r>
          </a:p>
          <a:p>
            <a:pPr lvl="1"/>
            <a:r>
              <a:rPr lang="en-US" dirty="0" smtClean="0"/>
              <a:t>The degree of marital discord prior to the divorce is influential on adjustment of children in the family</a:t>
            </a:r>
          </a:p>
          <a:p>
            <a:pPr lvl="1"/>
            <a:r>
              <a:rPr lang="en-US" dirty="0" smtClean="0"/>
              <a:t>Preexisting individual characteristics</a:t>
            </a:r>
          </a:p>
          <a:p>
            <a:pPr lvl="1"/>
            <a:r>
              <a:rPr lang="en-US" dirty="0" smtClean="0"/>
              <a:t>Children’s temperament</a:t>
            </a:r>
          </a:p>
          <a:p>
            <a:pPr lvl="1"/>
            <a:r>
              <a:rPr lang="en-US" dirty="0" smtClean="0"/>
              <a:t>Boys are more affected by divorce, girls by remarriage</a:t>
            </a:r>
          </a:p>
          <a:p>
            <a:pPr lvl="1"/>
            <a:r>
              <a:rPr lang="en-US" dirty="0" smtClean="0"/>
              <a:t>Culture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Sociocultural context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Peer influence</a:t>
            </a:r>
          </a:p>
          <a:p>
            <a:pPr lvl="1"/>
            <a:r>
              <a:rPr lang="tr-TR" dirty="0" smtClean="0"/>
              <a:t>Essential role on development of sociability, empathy, cooperation, morality, </a:t>
            </a:r>
          </a:p>
          <a:p>
            <a:pPr lvl="1"/>
            <a:r>
              <a:rPr lang="tr-TR" dirty="0" smtClean="0"/>
              <a:t>Conflict management, competition, anger management, socialization of sexuality &amp; gender roles</a:t>
            </a:r>
          </a:p>
          <a:p>
            <a:pPr lvl="1"/>
            <a:r>
              <a:rPr lang="tr-TR" dirty="0" smtClean="0"/>
              <a:t>Prevents or reduces the likelihood of disorder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Parental hostility, coercion, lack of involvement, &amp; authoritarian/restrictive styles are associated w/ child agression &amp; peer rejection</a:t>
            </a:r>
          </a:p>
          <a:p>
            <a:pPr lvl="1"/>
            <a:r>
              <a:rPr lang="tr-TR" dirty="0" smtClean="0"/>
              <a:t>Teachers’ roles</a:t>
            </a:r>
          </a:p>
          <a:p>
            <a:pPr lvl="1"/>
            <a:r>
              <a:rPr lang="tr-TR" dirty="0" smtClean="0"/>
              <a:t>Similarity w/ peers make adaptation easier</a:t>
            </a:r>
          </a:p>
          <a:p>
            <a:pPr lvl="2"/>
            <a:r>
              <a:rPr lang="tr-TR" dirty="0" smtClean="0"/>
              <a:t>May courage deviant behavior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Sociocultural context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884" y="1690688"/>
            <a:ext cx="10751916" cy="4918455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School </a:t>
            </a:r>
          </a:p>
          <a:p>
            <a:pPr lvl="1"/>
            <a:r>
              <a:rPr lang="tr-TR" dirty="0" smtClean="0"/>
              <a:t>May be a protective or risk factor</a:t>
            </a:r>
          </a:p>
          <a:p>
            <a:pPr lvl="1"/>
            <a:r>
              <a:rPr lang="tr-TR" dirty="0" smtClean="0"/>
              <a:t>Teacher-parent interaction</a:t>
            </a:r>
          </a:p>
          <a:p>
            <a:pPr lvl="1"/>
            <a:r>
              <a:rPr lang="tr-TR" dirty="0" smtClean="0"/>
              <a:t>Teacher-student interaction</a:t>
            </a:r>
          </a:p>
          <a:p>
            <a:pPr lvl="1"/>
            <a:r>
              <a:rPr lang="tr-TR" dirty="0" smtClean="0"/>
              <a:t>Changing school demands</a:t>
            </a:r>
          </a:p>
          <a:p>
            <a:pPr lvl="1"/>
            <a:r>
              <a:rPr lang="tr-TR" dirty="0" smtClean="0"/>
              <a:t>Socializing </a:t>
            </a:r>
          </a:p>
          <a:p>
            <a:pPr lvl="1"/>
            <a:r>
              <a:rPr lang="tr-TR" dirty="0" smtClean="0"/>
              <a:t>Peer influences</a:t>
            </a:r>
          </a:p>
          <a:p>
            <a:pPr lvl="1"/>
            <a:r>
              <a:rPr lang="tr-TR" dirty="0" smtClean="0"/>
              <a:t>Succesful completion of school contributes to normal developement</a:t>
            </a:r>
          </a:p>
          <a:p>
            <a:pPr lvl="2"/>
            <a:r>
              <a:rPr lang="tr-TR" dirty="0" smtClean="0"/>
              <a:t>Drop out of school</a:t>
            </a:r>
          </a:p>
          <a:p>
            <a:pPr lvl="2"/>
            <a:r>
              <a:rPr lang="tr-TR" dirty="0" smtClean="0"/>
              <a:t>Inattendance </a:t>
            </a:r>
            <a:endParaRPr lang="tr-TR" dirty="0"/>
          </a:p>
          <a:p>
            <a:pPr lvl="1"/>
            <a:r>
              <a:rPr lang="tr-TR" dirty="0" smtClean="0"/>
              <a:t>Prevention programs for failure, substance abuse, enhancing social competence, and prosocial behavior</a:t>
            </a:r>
          </a:p>
          <a:p>
            <a:pPr lvl="1"/>
            <a:r>
              <a:rPr lang="tr-TR" dirty="0" smtClean="0"/>
              <a:t>Courses about animals &amp; how to become a ‘hero’</a:t>
            </a:r>
          </a:p>
        </p:txBody>
      </p:sp>
    </p:spTree>
    <p:extLst>
      <p:ext uri="{BB962C8B-B14F-4D97-AF65-F5344CB8AC3E}">
        <p14:creationId xmlns:p14="http://schemas.microsoft.com/office/powerpoint/2010/main" val="41404818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Sociocultural context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SES &amp; poverty</a:t>
            </a:r>
          </a:p>
          <a:p>
            <a:pPr lvl="1"/>
            <a:r>
              <a:rPr lang="tr-TR" dirty="0" smtClean="0"/>
              <a:t>Income, educational achievement, and occupational level</a:t>
            </a:r>
          </a:p>
          <a:p>
            <a:pPr lvl="2"/>
            <a:r>
              <a:rPr lang="tr-TR" dirty="0" smtClean="0"/>
              <a:t>Correlated w/ one another</a:t>
            </a:r>
          </a:p>
          <a:p>
            <a:pPr lvl="1"/>
            <a:r>
              <a:rPr lang="tr-TR" dirty="0" smtClean="0"/>
              <a:t>In low SES, increasing risk of </a:t>
            </a:r>
          </a:p>
          <a:p>
            <a:pPr lvl="2"/>
            <a:r>
              <a:rPr lang="tr-TR" dirty="0" smtClean="0"/>
              <a:t>Developmental delay</a:t>
            </a:r>
          </a:p>
          <a:p>
            <a:pPr lvl="2"/>
            <a:r>
              <a:rPr lang="tr-TR" dirty="0" smtClean="0"/>
              <a:t>Learning disabilities</a:t>
            </a:r>
          </a:p>
          <a:p>
            <a:pPr lvl="2"/>
            <a:r>
              <a:rPr lang="tr-TR" dirty="0" smtClean="0"/>
              <a:t>School failure</a:t>
            </a:r>
          </a:p>
          <a:p>
            <a:pPr lvl="2"/>
            <a:r>
              <a:rPr lang="tr-TR" dirty="0" smtClean="0"/>
              <a:t>Behavioral &amp; psychological problems</a:t>
            </a:r>
          </a:p>
          <a:p>
            <a:pPr lvl="1"/>
            <a:r>
              <a:rPr lang="tr-TR" dirty="0" smtClean="0"/>
              <a:t>Poverty’s persistence, timing &amp; depth are essential</a:t>
            </a:r>
          </a:p>
          <a:p>
            <a:pPr lvl="1"/>
            <a:r>
              <a:rPr lang="tr-TR" dirty="0" smtClean="0"/>
              <a:t>Family process mediates the influence of poverty</a:t>
            </a:r>
          </a:p>
          <a:p>
            <a:pPr lvl="1"/>
            <a:r>
              <a:rPr lang="tr-TR" dirty="0" smtClean="0"/>
              <a:t>The stress of being poor may increase the likelihood of parent-child conflict</a:t>
            </a:r>
          </a:p>
          <a:p>
            <a:pPr lvl="1"/>
            <a:r>
              <a:rPr lang="tr-TR" dirty="0" smtClean="0"/>
              <a:t>Stimulating environment effects the brain volume &amp; gray matter of the hippocampus</a:t>
            </a:r>
          </a:p>
        </p:txBody>
      </p:sp>
    </p:spTree>
    <p:extLst>
      <p:ext uri="{BB962C8B-B14F-4D97-AF65-F5344CB8AC3E}">
        <p14:creationId xmlns:p14="http://schemas.microsoft.com/office/powerpoint/2010/main" val="31757844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Sociocultural context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Neighborhoods </a:t>
            </a:r>
          </a:p>
          <a:p>
            <a:pPr lvl="1"/>
            <a:r>
              <a:rPr lang="tr-TR" dirty="0" smtClean="0"/>
              <a:t>Influences academic skills, mental health, &amp; sexuality </a:t>
            </a:r>
          </a:p>
          <a:p>
            <a:pPr lvl="1"/>
            <a:r>
              <a:rPr lang="tr-TR" dirty="0" smtClean="0"/>
              <a:t>Affluent neigboorhood is essential especailly for school readiness &amp; achievement</a:t>
            </a:r>
          </a:p>
          <a:p>
            <a:pPr lvl="1"/>
            <a:r>
              <a:rPr lang="tr-TR" dirty="0" smtClean="0"/>
              <a:t>Low SES &amp; acting-out/aggressive behavior are positively correlated</a:t>
            </a:r>
          </a:p>
          <a:p>
            <a:pPr lvl="1"/>
            <a:r>
              <a:rPr lang="tr-TR" dirty="0" smtClean="0"/>
              <a:t>According to Levental &amp; Brooks-Gun (2000), 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i="1" dirty="0" smtClean="0"/>
              <a:t>Community resources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i="1" dirty="0" smtClean="0"/>
              <a:t>Relationships 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i="1" dirty="0" smtClean="0"/>
              <a:t>Community norms / collective efficacy </a:t>
            </a:r>
            <a:r>
              <a:rPr lang="tr-TR" dirty="0" smtClean="0"/>
              <a:t>moderates btw neighborhood features &amp; youth outcomes </a:t>
            </a:r>
          </a:p>
          <a:p>
            <a:pPr lvl="1"/>
            <a:r>
              <a:rPr lang="tr-TR" dirty="0" smtClean="0"/>
              <a:t>Volunteers families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14511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Sociocultural context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Culture, Ethnicity, &amp; minority status</a:t>
            </a:r>
          </a:p>
          <a:p>
            <a:pPr lvl="1"/>
            <a:r>
              <a:rPr lang="tr-TR" dirty="0" smtClean="0"/>
              <a:t>Both positive &amp; negative effect</a:t>
            </a:r>
          </a:p>
          <a:p>
            <a:pPr lvl="1"/>
            <a:r>
              <a:rPr lang="tr-TR" dirty="0" smtClean="0"/>
              <a:t>Acculturation </a:t>
            </a:r>
          </a:p>
          <a:p>
            <a:pPr lvl="2"/>
            <a:r>
              <a:rPr lang="tr-TR" dirty="0" smtClean="0"/>
              <a:t>Indigenious groups have higher rates of poverty, psychopathology, health problems, educational disadvantages, &amp; so on. </a:t>
            </a:r>
          </a:p>
          <a:p>
            <a:pPr lvl="3"/>
            <a:r>
              <a:rPr lang="tr-TR" dirty="0" smtClean="0"/>
              <a:t>High rates of birth, unemployment, suicide, homicide, alcholosim, &amp; death relatives</a:t>
            </a:r>
          </a:p>
          <a:p>
            <a:pPr lvl="1"/>
            <a:r>
              <a:rPr lang="tr-TR" dirty="0" smtClean="0"/>
              <a:t>Immigrants &amp; minority groups</a:t>
            </a:r>
          </a:p>
          <a:p>
            <a:pPr lvl="2"/>
            <a:r>
              <a:rPr lang="tr-TR" dirty="0" smtClean="0"/>
              <a:t>Prejudice &amp; discrimination</a:t>
            </a:r>
          </a:p>
          <a:p>
            <a:pPr lvl="3"/>
            <a:r>
              <a:rPr lang="tr-TR" dirty="0" smtClean="0"/>
              <a:t>Related to lower academic achievement </a:t>
            </a:r>
          </a:p>
          <a:p>
            <a:pPr lvl="3"/>
            <a:r>
              <a:rPr lang="tr-TR" dirty="0" smtClean="0"/>
              <a:t>Aggression</a:t>
            </a:r>
          </a:p>
          <a:p>
            <a:pPr lvl="3"/>
            <a:r>
              <a:rPr lang="tr-TR" dirty="0" smtClean="0"/>
              <a:t>Antisocial acts</a:t>
            </a:r>
          </a:p>
          <a:p>
            <a:pPr lvl="3"/>
            <a:r>
              <a:rPr lang="tr-TR" dirty="0" smtClean="0"/>
              <a:t>Depression</a:t>
            </a:r>
          </a:p>
        </p:txBody>
      </p:sp>
    </p:spTree>
    <p:extLst>
      <p:ext uri="{BB962C8B-B14F-4D97-AF65-F5344CB8AC3E}">
        <p14:creationId xmlns:p14="http://schemas.microsoft.com/office/powerpoint/2010/main" val="406982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828800" y="350839"/>
            <a:ext cx="7886700" cy="701675"/>
          </a:xfrm>
        </p:spPr>
        <p:txBody>
          <a:bodyPr/>
          <a:lstStyle/>
          <a:p>
            <a:pPr eaLnBrk="1" hangingPunct="1"/>
            <a:r>
              <a:rPr lang="tr-TR" altLang="tr-TR" i="1" dirty="0" smtClean="0"/>
              <a:t>Organization of NS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676400" y="701674"/>
          <a:ext cx="8991600" cy="6156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89240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The end...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21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8355"/>
            <a:ext cx="10515600" cy="1325563"/>
          </a:xfrm>
        </p:spPr>
        <p:txBody>
          <a:bodyPr/>
          <a:lstStyle/>
          <a:p>
            <a:pPr algn="ctr"/>
            <a:r>
              <a:rPr lang="tr-TR" i="1" dirty="0" smtClean="0"/>
              <a:t>Nervous system &amp; the brain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8056" y="1690688"/>
            <a:ext cx="6597569" cy="5057353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3 major parts of the brain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Hindbrain</a:t>
            </a:r>
          </a:p>
          <a:p>
            <a:pPr lvl="2"/>
            <a:r>
              <a:rPr lang="tr-TR" dirty="0" smtClean="0"/>
              <a:t>Cerebellum, pons, medulla</a:t>
            </a:r>
          </a:p>
          <a:p>
            <a:pPr lvl="2"/>
            <a:r>
              <a:rPr lang="tr-TR" dirty="0" smtClean="0"/>
              <a:t>Regulates basic functions</a:t>
            </a:r>
          </a:p>
          <a:p>
            <a:pPr lvl="3"/>
            <a:r>
              <a:rPr lang="tr-TR" dirty="0" smtClean="0"/>
              <a:t>Sleeping, breathing, heart rate, body movements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Midbrain </a:t>
            </a:r>
          </a:p>
          <a:p>
            <a:pPr lvl="2"/>
            <a:r>
              <a:rPr lang="tr-TR" dirty="0" smtClean="0"/>
              <a:t>Connects hindbrain &amp; upper brain regions</a:t>
            </a:r>
          </a:p>
          <a:p>
            <a:pPr lvl="2"/>
            <a:r>
              <a:rPr lang="tr-TR" dirty="0" smtClean="0"/>
              <a:t>Reticular activating system</a:t>
            </a:r>
          </a:p>
          <a:p>
            <a:pPr lvl="3"/>
            <a:r>
              <a:rPr lang="tr-TR" dirty="0" smtClean="0"/>
              <a:t>Arousal states </a:t>
            </a:r>
          </a:p>
          <a:p>
            <a:pPr lvl="4"/>
            <a:r>
              <a:rPr lang="tr-TR" dirty="0" smtClean="0"/>
              <a:t>Waking, sleeping </a:t>
            </a:r>
          </a:p>
          <a:p>
            <a:pPr lvl="2"/>
            <a:r>
              <a:rPr lang="tr-TR" dirty="0" smtClean="0"/>
              <a:t>W/ hindbrain, they are called brain stem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Forebrain </a:t>
            </a:r>
          </a:p>
          <a:p>
            <a:pPr lvl="2"/>
            <a:r>
              <a:rPr lang="tr-TR" dirty="0" smtClean="0"/>
              <a:t>Two cerebral hemispheres</a:t>
            </a:r>
          </a:p>
          <a:p>
            <a:pPr lvl="3"/>
            <a:r>
              <a:rPr lang="tr-TR" dirty="0" smtClean="0"/>
              <a:t>Outer surface is called cortex</a:t>
            </a:r>
          </a:p>
          <a:p>
            <a:pPr lvl="3"/>
            <a:r>
              <a:rPr lang="tr-TR" dirty="0" smtClean="0"/>
              <a:t>Connected through corpus callosum</a:t>
            </a:r>
          </a:p>
          <a:p>
            <a:pPr lvl="3"/>
            <a:r>
              <a:rPr lang="tr-TR" dirty="0" smtClean="0"/>
              <a:t>Sensory processing, motor control, higher mental functioning: learning, memory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98" y="1690688"/>
            <a:ext cx="5182471" cy="388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03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Nervous system &amp; the brain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4192" y="1825624"/>
            <a:ext cx="6157732" cy="4771945"/>
          </a:xfrm>
        </p:spPr>
        <p:txBody>
          <a:bodyPr/>
          <a:lstStyle/>
          <a:p>
            <a:r>
              <a:rPr lang="tr-TR" dirty="0" smtClean="0"/>
              <a:t>Subcortical structures</a:t>
            </a:r>
          </a:p>
          <a:p>
            <a:pPr lvl="1"/>
            <a:r>
              <a:rPr lang="tr-TR" dirty="0" smtClean="0"/>
              <a:t>Limbic system</a:t>
            </a:r>
          </a:p>
          <a:p>
            <a:pPr lvl="2"/>
            <a:r>
              <a:rPr lang="tr-TR" dirty="0" smtClean="0"/>
              <a:t>Hippocampus, amygdala, hemispheres, thalamus, hypothalamus</a:t>
            </a:r>
          </a:p>
          <a:p>
            <a:pPr lvl="2"/>
            <a:r>
              <a:rPr lang="tr-TR" dirty="0" smtClean="0"/>
              <a:t>Memory, regulation of emotion, biological urges</a:t>
            </a:r>
          </a:p>
          <a:p>
            <a:pPr lvl="1"/>
            <a:r>
              <a:rPr lang="tr-TR" dirty="0" smtClean="0"/>
              <a:t>Thalamus</a:t>
            </a:r>
          </a:p>
          <a:p>
            <a:pPr lvl="2"/>
            <a:r>
              <a:rPr lang="tr-TR" dirty="0" smtClean="0"/>
              <a:t>Relaying information btw the cerebral hemispheres &amp; other parts of the CNS</a:t>
            </a:r>
          </a:p>
          <a:p>
            <a:pPr lvl="1"/>
            <a:r>
              <a:rPr lang="tr-TR" dirty="0" smtClean="0"/>
              <a:t>Hypothalamus </a:t>
            </a:r>
          </a:p>
          <a:p>
            <a:pPr lvl="2"/>
            <a:r>
              <a:rPr lang="tr-TR" dirty="0" smtClean="0"/>
              <a:t>Regulates basic urges	</a:t>
            </a:r>
          </a:p>
          <a:p>
            <a:pPr lvl="3"/>
            <a:r>
              <a:rPr lang="tr-TR" dirty="0" smtClean="0"/>
              <a:t>Hunger, thirst, sexual activity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91" y="1480902"/>
            <a:ext cx="4844642" cy="511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363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66" y="1343448"/>
            <a:ext cx="4872943" cy="28465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466" y="133631"/>
            <a:ext cx="10515600" cy="1325563"/>
          </a:xfrm>
        </p:spPr>
        <p:txBody>
          <a:bodyPr/>
          <a:lstStyle/>
          <a:p>
            <a:r>
              <a:rPr lang="tr-TR" i="1" dirty="0" smtClean="0"/>
              <a:t>Nervous system &amp; the brain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0101" y="1817224"/>
            <a:ext cx="6423950" cy="48155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dirty="0" smtClean="0"/>
              <a:t>Neurotransmission</a:t>
            </a:r>
          </a:p>
          <a:p>
            <a:pPr lvl="1">
              <a:lnSpc>
                <a:spcPct val="100000"/>
              </a:lnSpc>
            </a:pPr>
            <a:r>
              <a:rPr lang="tr-TR" dirty="0" smtClean="0"/>
              <a:t>3 major parts of the neurons</a:t>
            </a:r>
          </a:p>
          <a:p>
            <a:pPr lvl="2">
              <a:lnSpc>
                <a:spcPct val="100000"/>
              </a:lnSpc>
            </a:pPr>
            <a:r>
              <a:rPr lang="tr-TR" dirty="0" smtClean="0"/>
              <a:t>Dendrites </a:t>
            </a:r>
          </a:p>
          <a:p>
            <a:pPr lvl="3">
              <a:lnSpc>
                <a:spcPct val="100000"/>
              </a:lnSpc>
            </a:pPr>
            <a:r>
              <a:rPr lang="tr-TR" dirty="0" smtClean="0"/>
              <a:t>Receive chemical messages from other neurons </a:t>
            </a:r>
          </a:p>
          <a:p>
            <a:pPr lvl="2">
              <a:lnSpc>
                <a:spcPct val="100000"/>
              </a:lnSpc>
            </a:pPr>
            <a:r>
              <a:rPr lang="tr-TR" dirty="0" smtClean="0"/>
              <a:t>Cell body</a:t>
            </a:r>
          </a:p>
          <a:p>
            <a:pPr lvl="2">
              <a:lnSpc>
                <a:spcPct val="100000"/>
              </a:lnSpc>
            </a:pPr>
            <a:r>
              <a:rPr lang="tr-TR" dirty="0" smtClean="0"/>
              <a:t>Axon </a:t>
            </a:r>
          </a:p>
          <a:p>
            <a:pPr lvl="3">
              <a:lnSpc>
                <a:spcPct val="100000"/>
              </a:lnSpc>
            </a:pPr>
            <a:r>
              <a:rPr lang="tr-TR" dirty="0" smtClean="0"/>
              <a:t>Neurochemicals released</a:t>
            </a:r>
          </a:p>
          <a:p>
            <a:pPr lvl="1">
              <a:lnSpc>
                <a:spcPct val="100000"/>
              </a:lnSpc>
            </a:pPr>
            <a:r>
              <a:rPr lang="tr-TR" dirty="0" smtClean="0"/>
              <a:t>Communication w/ neurons occur across the synapse</a:t>
            </a:r>
          </a:p>
          <a:p>
            <a:pPr lvl="1">
              <a:lnSpc>
                <a:spcPct val="100000"/>
              </a:lnSpc>
            </a:pPr>
            <a:r>
              <a:rPr lang="tr-TR" dirty="0" smtClean="0"/>
              <a:t>Plasticity </a:t>
            </a:r>
          </a:p>
          <a:p>
            <a:pPr lvl="2">
              <a:lnSpc>
                <a:spcPct val="100000"/>
              </a:lnSpc>
            </a:pPr>
            <a:r>
              <a:rPr lang="tr-TR" dirty="0" smtClean="0"/>
              <a:t>Flexibility of the brain to recover</a:t>
            </a:r>
          </a:p>
          <a:p>
            <a:pPr lvl="3">
              <a:lnSpc>
                <a:spcPct val="100000"/>
              </a:lnSpc>
            </a:pPr>
            <a:r>
              <a:rPr lang="tr-TR" dirty="0" smtClean="0"/>
              <a:t>Vision, audition, motor, language functioning </a:t>
            </a:r>
          </a:p>
          <a:p>
            <a:pPr lvl="2"/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66" y="4051531"/>
            <a:ext cx="4261411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75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NS &amp; Risk for Disordered Behavior </a:t>
            </a:r>
            <a:endParaRPr lang="tr-T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Abnormal behavior can result from 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anomalies of the genetic process that guide NS development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Events occured during pregnancy</a:t>
            </a:r>
          </a:p>
          <a:p>
            <a:pPr lvl="2">
              <a:lnSpc>
                <a:spcPct val="150000"/>
              </a:lnSpc>
            </a:pPr>
            <a:r>
              <a:rPr lang="tr-TR" dirty="0" smtClean="0"/>
              <a:t>Prenatal</a:t>
            </a:r>
          </a:p>
          <a:p>
            <a:pPr lvl="2">
              <a:lnSpc>
                <a:spcPct val="150000"/>
              </a:lnSpc>
            </a:pPr>
            <a:r>
              <a:rPr lang="tr-TR" dirty="0" smtClean="0"/>
              <a:t>Perinatal</a:t>
            </a:r>
          </a:p>
          <a:p>
            <a:pPr lvl="2">
              <a:lnSpc>
                <a:spcPct val="150000"/>
              </a:lnSpc>
            </a:pPr>
            <a:r>
              <a:rPr lang="tr-TR" dirty="0" smtClean="0"/>
              <a:t>Postnatal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405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i="1" dirty="0" smtClean="0"/>
              <a:t>NS &amp; Risk for Disordered Behavior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937" y="1690688"/>
            <a:ext cx="5099612" cy="4918456"/>
          </a:xfrm>
        </p:spPr>
        <p:txBody>
          <a:bodyPr/>
          <a:lstStyle/>
          <a:p>
            <a:r>
              <a:rPr lang="tr-TR" dirty="0" smtClean="0"/>
              <a:t>Prenatal influences</a:t>
            </a:r>
          </a:p>
          <a:p>
            <a:pPr lvl="1"/>
            <a:r>
              <a:rPr lang="tr-TR" dirty="0" smtClean="0"/>
              <a:t>Poor maternal diet</a:t>
            </a:r>
          </a:p>
          <a:p>
            <a:pPr lvl="1"/>
            <a:r>
              <a:rPr lang="tr-TR" dirty="0" smtClean="0"/>
              <a:t>Poor maternal health</a:t>
            </a:r>
          </a:p>
          <a:p>
            <a:pPr lvl="1"/>
            <a:r>
              <a:rPr lang="tr-TR" dirty="0" smtClean="0"/>
              <a:t>Maternal stress</a:t>
            </a:r>
          </a:p>
          <a:p>
            <a:pPr lvl="1"/>
            <a:r>
              <a:rPr lang="tr-TR" dirty="0" smtClean="0"/>
              <a:t>Teratogens </a:t>
            </a:r>
          </a:p>
          <a:p>
            <a:pPr lvl="2"/>
            <a:r>
              <a:rPr lang="tr-TR" dirty="0" smtClean="0"/>
              <a:t>Harmful substances w/in mpther’s bloodstream</a:t>
            </a:r>
          </a:p>
          <a:p>
            <a:pPr lvl="3"/>
            <a:r>
              <a:rPr lang="tr-TR" dirty="0" smtClean="0"/>
              <a:t>Drugs, alcohol, tobacco</a:t>
            </a:r>
          </a:p>
          <a:p>
            <a:pPr lvl="1"/>
            <a:r>
              <a:rPr lang="tr-TR" dirty="0" smtClean="0"/>
              <a:t>Environmental contaminants </a:t>
            </a:r>
          </a:p>
          <a:p>
            <a:pPr lvl="2"/>
            <a:r>
              <a:rPr lang="tr-TR" dirty="0" smtClean="0"/>
              <a:t>Radiation, ennvironmental pollution</a:t>
            </a:r>
          </a:p>
          <a:p>
            <a:pPr lvl="1"/>
            <a:r>
              <a:rPr lang="tr-TR" dirty="0" smtClean="0"/>
              <a:t>Maternal diseases</a:t>
            </a:r>
          </a:p>
          <a:p>
            <a:pPr lvl="2"/>
            <a:r>
              <a:rPr lang="tr-TR" dirty="0" smtClean="0"/>
              <a:t>Rubella, syphilis, AIDS</a:t>
            </a:r>
          </a:p>
          <a:p>
            <a:pPr lvl="2"/>
            <a:endParaRPr lang="tr-TR" dirty="0" smtClean="0"/>
          </a:p>
          <a:p>
            <a:pPr lvl="3"/>
            <a:endParaRPr lang="tr-TR" dirty="0" smtClean="0"/>
          </a:p>
          <a:p>
            <a:pPr lvl="1"/>
            <a:endParaRPr lang="tr-TR" dirty="0"/>
          </a:p>
        </p:txBody>
      </p:sp>
      <p:sp>
        <p:nvSpPr>
          <p:cNvPr id="4" name="Right Brace 3"/>
          <p:cNvSpPr/>
          <p:nvPr/>
        </p:nvSpPr>
        <p:spPr>
          <a:xfrm>
            <a:off x="5150734" y="2095018"/>
            <a:ext cx="844952" cy="3796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6307720" y="3298785"/>
            <a:ext cx="4247909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Malformation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Low birth weight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Fetal death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Functional &amp; behavioral impairment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Miscarriage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0667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2226</Words>
  <Application>Microsoft Office PowerPoint</Application>
  <PresentationFormat>Widescreen</PresentationFormat>
  <Paragraphs>434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Influences &amp; Risks in the Developmental Process</vt:lpstr>
      <vt:lpstr>What are the role of biological and environmental contexts of development?</vt:lpstr>
      <vt:lpstr>Nervous system &amp; the brain</vt:lpstr>
      <vt:lpstr>Organization of NS</vt:lpstr>
      <vt:lpstr>Nervous system &amp; the brain</vt:lpstr>
      <vt:lpstr>Nervous system &amp; the brain</vt:lpstr>
      <vt:lpstr>Nervous system &amp; the brain</vt:lpstr>
      <vt:lpstr>NS &amp; Risk for Disordered Behavior </vt:lpstr>
      <vt:lpstr>NS &amp; Risk for Disordered Behavior </vt:lpstr>
      <vt:lpstr>NS &amp; Risk for Disordered Behavior </vt:lpstr>
      <vt:lpstr>NS &amp; Risk for Disordered Behavior </vt:lpstr>
      <vt:lpstr>NS &amp; Risk for Disordered Behavior </vt:lpstr>
      <vt:lpstr>NS &amp; Risk for Disordered Behavior </vt:lpstr>
      <vt:lpstr>Genetics </vt:lpstr>
      <vt:lpstr>Genetics </vt:lpstr>
      <vt:lpstr>Genetics </vt:lpstr>
      <vt:lpstr>Genetics </vt:lpstr>
      <vt:lpstr>Genetics </vt:lpstr>
      <vt:lpstr>Genetics </vt:lpstr>
      <vt:lpstr>Learning &amp; condition</vt:lpstr>
      <vt:lpstr>Learning &amp; condition</vt:lpstr>
      <vt:lpstr>Processes Governing Observational Learning</vt:lpstr>
      <vt:lpstr>Processes Governing Observational Learning</vt:lpstr>
      <vt:lpstr>Learning &amp; condition</vt:lpstr>
      <vt:lpstr>Learning &amp; condition</vt:lpstr>
      <vt:lpstr>Learning &amp; condition</vt:lpstr>
      <vt:lpstr>Learning &amp; condition</vt:lpstr>
      <vt:lpstr>Learning &amp; condition</vt:lpstr>
      <vt:lpstr>Sociocultural context</vt:lpstr>
      <vt:lpstr>Sociocultural context</vt:lpstr>
      <vt:lpstr>Sociocultural context</vt:lpstr>
      <vt:lpstr>Sociocultural context</vt:lpstr>
      <vt:lpstr>Sociocultural context</vt:lpstr>
      <vt:lpstr>Sociocultural context</vt:lpstr>
      <vt:lpstr>Sociocultural context</vt:lpstr>
      <vt:lpstr>Sociocultural context</vt:lpstr>
      <vt:lpstr>Sociocultural context</vt:lpstr>
      <vt:lpstr>Sociocultural context</vt:lpstr>
      <vt:lpstr>Sociocultural context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Influences &amp; Risks in the Developmental Process</dc:title>
  <dc:creator>Windows User</dc:creator>
  <cp:lastModifiedBy>Windows User</cp:lastModifiedBy>
  <cp:revision>93</cp:revision>
  <dcterms:created xsi:type="dcterms:W3CDTF">2017-03-03T07:25:20Z</dcterms:created>
  <dcterms:modified xsi:type="dcterms:W3CDTF">2017-03-10T11:09:55Z</dcterms:modified>
</cp:coreProperties>
</file>